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2" r:id="rId2"/>
  </p:sldMasterIdLst>
  <p:notesMasterIdLst>
    <p:notesMasterId r:id="rId21"/>
  </p:notesMasterIdLst>
  <p:handoutMasterIdLst>
    <p:handoutMasterId r:id="rId22"/>
  </p:handoutMasterIdLst>
  <p:sldIdLst>
    <p:sldId id="436" r:id="rId3"/>
    <p:sldId id="2141412109" r:id="rId4"/>
    <p:sldId id="700" r:id="rId5"/>
    <p:sldId id="633" r:id="rId6"/>
    <p:sldId id="2141412105" r:id="rId7"/>
    <p:sldId id="2141412002" r:id="rId8"/>
    <p:sldId id="2141412116" r:id="rId9"/>
    <p:sldId id="639" r:id="rId10"/>
    <p:sldId id="695" r:id="rId11"/>
    <p:sldId id="2141412080" r:id="rId12"/>
    <p:sldId id="2141412084" r:id="rId13"/>
    <p:sldId id="663" r:id="rId14"/>
    <p:sldId id="2141412107" r:id="rId15"/>
    <p:sldId id="606" r:id="rId16"/>
    <p:sldId id="2141412110" r:id="rId17"/>
    <p:sldId id="579" r:id="rId18"/>
    <p:sldId id="580" r:id="rId19"/>
    <p:sldId id="581" r:id="rId20"/>
  </p:sldIdLst>
  <p:sldSz cx="9144000" cy="6858000" type="screen4x3"/>
  <p:notesSz cx="6858000" cy="9144000"/>
  <p:defaultTextStyle>
    <a:defPPr>
      <a:defRPr lang="en-US"/>
    </a:defPPr>
    <a:lvl1pPr marL="0" algn="l" defTabSz="946094" rtl="0" eaLnBrk="1" latinLnBrk="0" hangingPunct="1">
      <a:defRPr sz="1862" kern="1200">
        <a:solidFill>
          <a:schemeClr val="tx1"/>
        </a:solidFill>
        <a:latin typeface="+mn-lt"/>
        <a:ea typeface="+mn-ea"/>
        <a:cs typeface="+mn-cs"/>
      </a:defRPr>
    </a:lvl1pPr>
    <a:lvl2pPr marL="473048" algn="l" defTabSz="946094" rtl="0" eaLnBrk="1" latinLnBrk="0" hangingPunct="1">
      <a:defRPr sz="1862" kern="1200">
        <a:solidFill>
          <a:schemeClr val="tx1"/>
        </a:solidFill>
        <a:latin typeface="+mn-lt"/>
        <a:ea typeface="+mn-ea"/>
        <a:cs typeface="+mn-cs"/>
      </a:defRPr>
    </a:lvl2pPr>
    <a:lvl3pPr marL="946094" algn="l" defTabSz="946094" rtl="0" eaLnBrk="1" latinLnBrk="0" hangingPunct="1">
      <a:defRPr sz="1862" kern="1200">
        <a:solidFill>
          <a:schemeClr val="tx1"/>
        </a:solidFill>
        <a:latin typeface="+mn-lt"/>
        <a:ea typeface="+mn-ea"/>
        <a:cs typeface="+mn-cs"/>
      </a:defRPr>
    </a:lvl3pPr>
    <a:lvl4pPr marL="1419142" algn="l" defTabSz="946094" rtl="0" eaLnBrk="1" latinLnBrk="0" hangingPunct="1">
      <a:defRPr sz="1862" kern="1200">
        <a:solidFill>
          <a:schemeClr val="tx1"/>
        </a:solidFill>
        <a:latin typeface="+mn-lt"/>
        <a:ea typeface="+mn-ea"/>
        <a:cs typeface="+mn-cs"/>
      </a:defRPr>
    </a:lvl4pPr>
    <a:lvl5pPr marL="1892189" algn="l" defTabSz="946094" rtl="0" eaLnBrk="1" latinLnBrk="0" hangingPunct="1">
      <a:defRPr sz="1862" kern="1200">
        <a:solidFill>
          <a:schemeClr val="tx1"/>
        </a:solidFill>
        <a:latin typeface="+mn-lt"/>
        <a:ea typeface="+mn-ea"/>
        <a:cs typeface="+mn-cs"/>
      </a:defRPr>
    </a:lvl5pPr>
    <a:lvl6pPr marL="2365236" algn="l" defTabSz="946094" rtl="0" eaLnBrk="1" latinLnBrk="0" hangingPunct="1">
      <a:defRPr sz="1862" kern="1200">
        <a:solidFill>
          <a:schemeClr val="tx1"/>
        </a:solidFill>
        <a:latin typeface="+mn-lt"/>
        <a:ea typeface="+mn-ea"/>
        <a:cs typeface="+mn-cs"/>
      </a:defRPr>
    </a:lvl6pPr>
    <a:lvl7pPr marL="2838284" algn="l" defTabSz="946094" rtl="0" eaLnBrk="1" latinLnBrk="0" hangingPunct="1">
      <a:defRPr sz="1862" kern="1200">
        <a:solidFill>
          <a:schemeClr val="tx1"/>
        </a:solidFill>
        <a:latin typeface="+mn-lt"/>
        <a:ea typeface="+mn-ea"/>
        <a:cs typeface="+mn-cs"/>
      </a:defRPr>
    </a:lvl7pPr>
    <a:lvl8pPr marL="3311331" algn="l" defTabSz="946094" rtl="0" eaLnBrk="1" latinLnBrk="0" hangingPunct="1">
      <a:defRPr sz="1862" kern="1200">
        <a:solidFill>
          <a:schemeClr val="tx1"/>
        </a:solidFill>
        <a:latin typeface="+mn-lt"/>
        <a:ea typeface="+mn-ea"/>
        <a:cs typeface="+mn-cs"/>
      </a:defRPr>
    </a:lvl8pPr>
    <a:lvl9pPr marL="3784378" algn="l" defTabSz="946094" rtl="0" eaLnBrk="1" latinLnBrk="0" hangingPunct="1">
      <a:defRPr sz="1862"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BCBC04-224A-4810-9097-49BD3A5B0582}">
          <p14:sldIdLst>
            <p14:sldId id="436"/>
          </p14:sldIdLst>
        </p14:section>
        <p14:section name="Equities" id="{A4A1060F-70AA-4A16-9BF8-34FCD5EEA0B4}">
          <p14:sldIdLst>
            <p14:sldId id="2141412109"/>
            <p14:sldId id="700"/>
            <p14:sldId id="633"/>
            <p14:sldId id="2141412105"/>
            <p14:sldId id="2141412002"/>
            <p14:sldId id="2141412116"/>
            <p14:sldId id="639"/>
            <p14:sldId id="695"/>
            <p14:sldId id="2141412080"/>
            <p14:sldId id="2141412084"/>
            <p14:sldId id="663"/>
            <p14:sldId id="2141412107"/>
            <p14:sldId id="606"/>
            <p14:sldId id="2141412110"/>
          </p14:sldIdLst>
        </p14:section>
        <p14:section name="Disclosures" id="{945322E1-8D82-4CE3-AE7D-F5CDE9EE27A6}">
          <p14:sldIdLst>
            <p14:sldId id="579"/>
            <p14:sldId id="580"/>
            <p14:sldId id="581"/>
          </p14:sldIdLst>
        </p14:section>
      </p14:sectionLst>
    </p:ext>
    <p:ext uri="{EFAFB233-063F-42B5-8137-9DF3F51BA10A}">
      <p15:sldGuideLst xmlns:p15="http://schemas.microsoft.com/office/powerpoint/2012/main">
        <p15:guide id="1" pos="520" userDrawn="1">
          <p15:clr>
            <a:srgbClr val="A4A3A4"/>
          </p15:clr>
        </p15:guide>
        <p15:guide id="2" pos="2965"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a:srgbClr val="00B050"/>
    <a:srgbClr val="565A5D"/>
    <a:srgbClr val="0092F9"/>
    <a:srgbClr val="7DA12E"/>
    <a:srgbClr val="EB7200"/>
    <a:srgbClr val="6F44BB"/>
    <a:srgbClr val="DBF5F7"/>
    <a:srgbClr val="CC3300"/>
    <a:srgbClr val="004F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E5EBD821-F0F2-4F4E-B82C-E1A8627DCDD4}" styleName="JPM Private Bank">
    <a:wholeTbl>
      <a:tcTxStyle>
        <a:fontRef idx="minor"/>
        <a:schemeClr val="tx1"/>
      </a:tcTxStyle>
      <a:tcStyle>
        <a:tcBdr>
          <a:left>
            <a:ln>
              <a:noFill/>
            </a:ln>
          </a:left>
          <a:right>
            <a:ln>
              <a:noFill/>
            </a:ln>
          </a:right>
          <a:top>
            <a:ln w="6350">
              <a:solidFill>
                <a:schemeClr val="tx1"/>
              </a:solidFill>
            </a:ln>
          </a:top>
          <a:bottom>
            <a:ln w="6350">
              <a:solidFill>
                <a:schemeClr val="tx1"/>
              </a:solidFill>
            </a:ln>
          </a:bottom>
          <a:insideH>
            <a:ln w="6350">
              <a:solidFill>
                <a:schemeClr val="tx1"/>
              </a:solidFill>
            </a:ln>
          </a:insideH>
          <a:insideV>
            <a:ln>
              <a:noFill/>
            </a:ln>
          </a:insideV>
        </a:tcBdr>
        <a:fill>
          <a:noFill/>
        </a:fill>
      </a:tcStyle>
    </a:wholeTbl>
    <a:lastCol>
      <a:tcTxStyle b="on"/>
      <a:tcStyle>
        <a:tcBdr/>
      </a:tcStyle>
    </a:lastCol>
    <a:firstCol>
      <a:tcTxStyle b="on"/>
      <a:tcStyle>
        <a:tcBdr/>
      </a:tcStyle>
    </a:firstCol>
    <a:lastRow>
      <a:tcTxStyle b="on"/>
      <a:tcStyle>
        <a:tcBdr>
          <a:top>
            <a:ln w="12700">
              <a:solidFill>
                <a:schemeClr val="tx1"/>
              </a:solidFill>
            </a:ln>
          </a:top>
          <a:bottom>
            <a:ln>
              <a:noFill/>
            </a:ln>
          </a:bottom>
        </a:tcBdr>
        <a:fill>
          <a:noFill/>
        </a:fill>
      </a:tcStyle>
    </a:lastRow>
    <a:firstRow>
      <a:tcTxStyle b="on">
        <a:fontRef idx="minor"/>
        <a:schemeClr val="tx2"/>
      </a:tcTxStyle>
      <a:tcStyle>
        <a:tcBdr>
          <a:top>
            <a:ln>
              <a:noFill/>
            </a:ln>
          </a:top>
          <a:bottom>
            <a:ln w="12700">
              <a:solidFill>
                <a:schemeClr val="tx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1" autoAdjust="0"/>
    <p:restoredTop sz="94789" autoAdjust="0"/>
  </p:normalViewPr>
  <p:slideViewPr>
    <p:cSldViewPr snapToGrid="0" showGuides="1">
      <p:cViewPr varScale="1">
        <p:scale>
          <a:sx n="81" d="100"/>
          <a:sy n="81" d="100"/>
        </p:scale>
        <p:origin x="1546" y="67"/>
      </p:cViewPr>
      <p:guideLst>
        <p:guide pos="520"/>
        <p:guide pos="2965"/>
        <p:guide orient="horz" pos="2160"/>
      </p:guideLst>
    </p:cSldViewPr>
  </p:slideViewPr>
  <p:notesTextViewPr>
    <p:cViewPr>
      <p:scale>
        <a:sx n="1" d="1"/>
        <a:sy n="1" d="1"/>
      </p:scale>
      <p:origin x="0" y="0"/>
    </p:cViewPr>
  </p:notesTextViewPr>
  <p:sorterViewPr>
    <p:cViewPr>
      <p:scale>
        <a:sx n="1" d="1"/>
        <a:sy n="1" d="1"/>
      </p:scale>
      <p:origin x="0" y="0"/>
    </p:cViewPr>
  </p:sorterViewPr>
  <p:notesViewPr>
    <p:cSldViewPr snapToGrid="0" showGuides="1">
      <p:cViewPr varScale="1">
        <p:scale>
          <a:sx n="88" d="100"/>
          <a:sy n="88" d="100"/>
        </p:scale>
        <p:origin x="3822" y="108"/>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94E89A-86F6-9149-A99F-9B08F5E12F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4012F1-5B0F-2A43-A808-62116CA736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6AC55-2EDB-BF42-AB26-F4C700CA4CF3}" type="datetimeFigureOut">
              <a:rPr lang="en-US" smtClean="0"/>
              <a:t>9/14/2023</a:t>
            </a:fld>
            <a:endParaRPr lang="en-US"/>
          </a:p>
        </p:txBody>
      </p:sp>
      <p:sp>
        <p:nvSpPr>
          <p:cNvPr id="4" name="Footer Placeholder 3">
            <a:extLst>
              <a:ext uri="{FF2B5EF4-FFF2-40B4-BE49-F238E27FC236}">
                <a16:creationId xmlns:a16="http://schemas.microsoft.com/office/drawing/2014/main" id="{B0371E5A-3F96-F940-9DEF-7C4FC1DC45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4D3A2F-9F71-AA47-A87E-8650225C2A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CDE10B-5658-2B43-A14A-58734813756A}" type="slidenum">
              <a:rPr lang="en-US" smtClean="0"/>
              <a:t>‹#›</a:t>
            </a:fld>
            <a:endParaRPr lang="en-US"/>
          </a:p>
        </p:txBody>
      </p:sp>
    </p:spTree>
    <p:extLst>
      <p:ext uri="{BB962C8B-B14F-4D97-AF65-F5344CB8AC3E}">
        <p14:creationId xmlns:p14="http://schemas.microsoft.com/office/powerpoint/2010/main" val="117362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BF0118-6228-3548-A04B-A1F812AE9592}" type="datetimeFigureOut">
              <a:rPr lang="en-US" smtClean="0"/>
              <a:t>9/14/2023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4E414-3FE9-8140-9FC1-27F6721ECE4A}" type="slidenum">
              <a:rPr lang="en-US" smtClean="0"/>
              <a:t>‹#›</a:t>
            </a:fld>
            <a:endParaRPr lang="en-US"/>
          </a:p>
        </p:txBody>
      </p:sp>
    </p:spTree>
    <p:extLst>
      <p:ext uri="{BB962C8B-B14F-4D97-AF65-F5344CB8AC3E}">
        <p14:creationId xmlns:p14="http://schemas.microsoft.com/office/powerpoint/2010/main" val="3450570241"/>
      </p:ext>
    </p:extLst>
  </p:cSld>
  <p:clrMap bg1="lt1" tx1="dk1" bg2="lt2" tx2="dk2" accent1="accent1" accent2="accent2" accent3="accent3" accent4="accent4" accent5="accent5" accent6="accent6" hlink="hlink" folHlink="folHlink"/>
  <p:notesStyle>
    <a:lvl1pPr marL="141914"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1pPr>
    <a:lvl2pPr marL="283828"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2pPr>
    <a:lvl3pPr marL="425743"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3pPr>
    <a:lvl4pPr marL="567657"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4pPr>
    <a:lvl5pPr marL="709571"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5pPr>
    <a:lvl6pPr marL="851485"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6pPr>
    <a:lvl7pPr marL="993399"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7pPr>
    <a:lvl8pPr marL="1135314"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8pPr>
    <a:lvl9pPr marL="1277228" indent="-141914" algn="l" defTabSz="946094" rtl="0" eaLnBrk="1" latinLnBrk="0" hangingPunct="1">
      <a:buFont typeface="Arial" panose="020B0604020202020204" pitchFamily="34" charset="0"/>
      <a:buChar char="–"/>
      <a:defRPr sz="12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44E414-3FE9-8140-9FC1-27F6721ECE4A}" type="slidenum">
              <a:rPr lang="en-US" smtClean="0"/>
              <a:t>1</a:t>
            </a:fld>
            <a:endParaRPr lang="en-US"/>
          </a:p>
        </p:txBody>
      </p:sp>
    </p:spTree>
    <p:extLst>
      <p:ext uri="{BB962C8B-B14F-4D97-AF65-F5344CB8AC3E}">
        <p14:creationId xmlns:p14="http://schemas.microsoft.com/office/powerpoint/2010/main" val="375641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5</a:t>
            </a:fld>
            <a:endParaRPr lang="en-US" dirty="0"/>
          </a:p>
        </p:txBody>
      </p:sp>
    </p:spTree>
    <p:extLst>
      <p:ext uri="{BB962C8B-B14F-4D97-AF65-F5344CB8AC3E}">
        <p14:creationId xmlns:p14="http://schemas.microsoft.com/office/powerpoint/2010/main" val="2283878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0D35442E-A8B8-42B2-B12E-08B08374680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23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a:t>
            </a:r>
          </a:p>
        </p:txBody>
      </p:sp>
      <p:sp>
        <p:nvSpPr>
          <p:cNvPr id="4" name="Slide Number Placeholder 3"/>
          <p:cNvSpPr>
            <a:spLocks noGrp="1"/>
          </p:cNvSpPr>
          <p:nvPr>
            <p:ph type="sldNum" sz="quarter" idx="10"/>
          </p:nvPr>
        </p:nvSpPr>
        <p:spPr/>
        <p:txBody>
          <a:bodyPr/>
          <a:lstStyle/>
          <a:p>
            <a:fld id="{BE44E414-3FE9-8140-9FC1-27F6721ECE4A}" type="slidenum">
              <a:rPr lang="en-US" smtClean="0"/>
              <a:t>9</a:t>
            </a:fld>
            <a:endParaRPr lang="en-US"/>
          </a:p>
        </p:txBody>
      </p:sp>
    </p:spTree>
    <p:extLst>
      <p:ext uri="{BB962C8B-B14F-4D97-AF65-F5344CB8AC3E}">
        <p14:creationId xmlns:p14="http://schemas.microsoft.com/office/powerpoint/2010/main" val="123788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4610" indent="-144610" defTabSz="964070">
              <a:defRPr/>
            </a:pPr>
            <a:r>
              <a:rPr lang="en-US" baseline="0" dirty="0"/>
              <a:t>Finalize 6/30/23</a:t>
            </a:r>
          </a:p>
        </p:txBody>
      </p:sp>
      <p:sp>
        <p:nvSpPr>
          <p:cNvPr id="4" name="Slide Number Placeholder 3"/>
          <p:cNvSpPr>
            <a:spLocks noGrp="1"/>
          </p:cNvSpPr>
          <p:nvPr>
            <p:ph type="sldNum" sz="quarter" idx="5"/>
          </p:nvPr>
        </p:nvSpPr>
        <p:spPr/>
        <p:txBody>
          <a:bodyPr/>
          <a:lstStyle/>
          <a:p>
            <a:fld id="{BE44E414-3FE9-8140-9FC1-27F6721ECE4A}" type="slidenum">
              <a:rPr lang="en-US" smtClean="0"/>
              <a:t>10</a:t>
            </a:fld>
            <a:endParaRPr lang="en-US" dirty="0"/>
          </a:p>
        </p:txBody>
      </p:sp>
    </p:spTree>
    <p:extLst>
      <p:ext uri="{BB962C8B-B14F-4D97-AF65-F5344CB8AC3E}">
        <p14:creationId xmlns:p14="http://schemas.microsoft.com/office/powerpoint/2010/main" val="4154665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1914" marR="0" lvl="0" indent="-141914" algn="l" defTabSz="94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Done</a:t>
            </a:r>
          </a:p>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11</a:t>
            </a:fld>
            <a:endParaRPr lang="en-US"/>
          </a:p>
        </p:txBody>
      </p:sp>
    </p:spTree>
    <p:extLst>
      <p:ext uri="{BB962C8B-B14F-4D97-AF65-F5344CB8AC3E}">
        <p14:creationId xmlns:p14="http://schemas.microsoft.com/office/powerpoint/2010/main" val="4264934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41914" marR="0" lvl="0" indent="-141914" algn="l" defTabSz="94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Done</a:t>
            </a:r>
          </a:p>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12</a:t>
            </a:fld>
            <a:endParaRPr lang="en-US"/>
          </a:p>
        </p:txBody>
      </p:sp>
    </p:spTree>
    <p:extLst>
      <p:ext uri="{BB962C8B-B14F-4D97-AF65-F5344CB8AC3E}">
        <p14:creationId xmlns:p14="http://schemas.microsoft.com/office/powerpoint/2010/main" val="33579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44E414-3FE9-8140-9FC1-27F6721ECE4A}" type="slidenum">
              <a:rPr lang="en-US" smtClean="0"/>
              <a:t>16</a:t>
            </a:fld>
            <a:endParaRPr lang="en-US"/>
          </a:p>
        </p:txBody>
      </p:sp>
    </p:spTree>
    <p:extLst>
      <p:ext uri="{BB962C8B-B14F-4D97-AF65-F5344CB8AC3E}">
        <p14:creationId xmlns:p14="http://schemas.microsoft.com/office/powerpoint/2010/main" val="164397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PPT version: </a:t>
            </a:r>
            <a:r>
              <a:rPr lang="en-GB" sz="1800" b="0" dirty="0">
                <a:effectLst/>
                <a:latin typeface="Times New Roman" panose="02020603050405020304" pitchFamily="18" charset="0"/>
                <a:ea typeface="Arial" panose="020B0604020202020204" pitchFamily="34" charset="0"/>
              </a:rPr>
              <a:t>0903c02a8264cfd3</a:t>
            </a:r>
            <a:endParaRPr lang="en-US" b="0" dirty="0"/>
          </a:p>
        </p:txBody>
      </p:sp>
      <p:sp>
        <p:nvSpPr>
          <p:cNvPr id="4" name="Slide Number Placeholder 3"/>
          <p:cNvSpPr>
            <a:spLocks noGrp="1"/>
          </p:cNvSpPr>
          <p:nvPr>
            <p:ph type="sldNum" sz="quarter" idx="5"/>
          </p:nvPr>
        </p:nvSpPr>
        <p:spPr/>
        <p:txBody>
          <a:bodyPr/>
          <a:lstStyle/>
          <a:p>
            <a:fld id="{BE44E414-3FE9-8140-9FC1-27F6721ECE4A}" type="slidenum">
              <a:rPr lang="en-US" smtClean="0"/>
              <a:t>18</a:t>
            </a:fld>
            <a:endParaRPr lang="en-US"/>
          </a:p>
        </p:txBody>
      </p:sp>
    </p:spTree>
    <p:extLst>
      <p:ext uri="{BB962C8B-B14F-4D97-AF65-F5344CB8AC3E}">
        <p14:creationId xmlns:p14="http://schemas.microsoft.com/office/powerpoint/2010/main" val="457672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22EED28-6B66-F64C-87BC-C120916B3AC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2001" y="2239061"/>
            <a:ext cx="5210176" cy="2031907"/>
          </a:xfrm>
        </p:spPr>
        <p:txBody>
          <a:bodyPr anchor="b" anchorCtr="0"/>
          <a:lstStyle>
            <a:lvl1pPr algn="l">
              <a:lnSpc>
                <a:spcPct val="87000"/>
              </a:lnSpc>
              <a:defRPr sz="6788">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5103950"/>
            <a:ext cx="4013200" cy="1114288"/>
          </a:xfrm>
        </p:spPr>
        <p:txBody>
          <a:bodyPr>
            <a:noAutofit/>
          </a:bodyPr>
          <a:lstStyle>
            <a:lvl1pPr marL="0" indent="0" algn="l">
              <a:lnSpc>
                <a:spcPct val="100000"/>
              </a:lnSpc>
              <a:spcBef>
                <a:spcPts val="283"/>
              </a:spcBef>
              <a:buNone/>
              <a:defRPr sz="1696" b="0">
                <a:solidFill>
                  <a:schemeClr val="tx1"/>
                </a:solidFill>
                <a:latin typeface="+mn-lt"/>
              </a:defRPr>
            </a:lvl1pPr>
            <a:lvl2pPr marL="0" indent="0" algn="l">
              <a:lnSpc>
                <a:spcPct val="100000"/>
              </a:lnSpc>
              <a:spcBef>
                <a:spcPts val="0"/>
              </a:spcBef>
              <a:buNone/>
              <a:defRPr sz="1320" b="0">
                <a:solidFill>
                  <a:schemeClr val="tx2"/>
                </a:solidFill>
                <a:latin typeface="+mn-lt"/>
              </a:defRPr>
            </a:lvl2pPr>
            <a:lvl3pPr marL="0" indent="0" algn="l">
              <a:lnSpc>
                <a:spcPct val="100000"/>
              </a:lnSpc>
              <a:spcBef>
                <a:spcPts val="0"/>
              </a:spcBef>
              <a:buNone/>
              <a:defRPr sz="1320" b="0">
                <a:solidFill>
                  <a:schemeClr val="tx2"/>
                </a:solidFill>
                <a:latin typeface="+mn-lt"/>
              </a:defRPr>
            </a:lvl3pPr>
            <a:lvl4pPr marL="0" indent="0" algn="l">
              <a:lnSpc>
                <a:spcPct val="100000"/>
              </a:lnSpc>
              <a:spcBef>
                <a:spcPts val="0"/>
              </a:spcBef>
              <a:buNone/>
              <a:defRPr sz="1320" b="0">
                <a:solidFill>
                  <a:schemeClr val="tx2"/>
                </a:solidFill>
                <a:latin typeface="+mn-lt"/>
              </a:defRPr>
            </a:lvl4pPr>
            <a:lvl5pPr marL="0" indent="0" algn="l">
              <a:lnSpc>
                <a:spcPct val="100000"/>
              </a:lnSpc>
              <a:spcBef>
                <a:spcPts val="0"/>
              </a:spcBef>
              <a:buNone/>
              <a:defRPr sz="1320" b="0">
                <a:solidFill>
                  <a:schemeClr val="tx2"/>
                </a:solidFill>
                <a:latin typeface="+mn-lt"/>
              </a:defRPr>
            </a:lvl5pPr>
            <a:lvl6pPr marL="0" indent="0" algn="l">
              <a:lnSpc>
                <a:spcPct val="100000"/>
              </a:lnSpc>
              <a:spcBef>
                <a:spcPts val="0"/>
              </a:spcBef>
              <a:buNone/>
              <a:defRPr sz="1320" b="0">
                <a:solidFill>
                  <a:schemeClr val="tx2"/>
                </a:solidFill>
                <a:latin typeface="+mn-lt"/>
              </a:defRPr>
            </a:lvl6pPr>
            <a:lvl7pPr marL="0" indent="0" algn="l">
              <a:lnSpc>
                <a:spcPct val="100000"/>
              </a:lnSpc>
              <a:spcBef>
                <a:spcPts val="0"/>
              </a:spcBef>
              <a:buNone/>
              <a:defRPr sz="1320" b="0">
                <a:solidFill>
                  <a:schemeClr val="tx2"/>
                </a:solidFill>
                <a:latin typeface="+mn-lt"/>
              </a:defRPr>
            </a:lvl7pPr>
            <a:lvl8pPr marL="0" indent="0" algn="l">
              <a:lnSpc>
                <a:spcPct val="100000"/>
              </a:lnSpc>
              <a:spcBef>
                <a:spcPts val="0"/>
              </a:spcBef>
              <a:buNone/>
              <a:defRPr sz="1320" b="0">
                <a:solidFill>
                  <a:schemeClr val="tx2"/>
                </a:solidFill>
                <a:latin typeface="+mn-lt"/>
              </a:defRPr>
            </a:lvl8pPr>
            <a:lvl9pPr marL="0" indent="0" algn="l">
              <a:lnSpc>
                <a:spcPct val="100000"/>
              </a:lnSpc>
              <a:spcBef>
                <a:spcPts val="0"/>
              </a:spcBef>
              <a:buNone/>
              <a:defRPr sz="132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2" y="302401"/>
            <a:ext cx="5381624" cy="619200"/>
          </a:xfrm>
        </p:spPr>
        <p:txBody>
          <a:bodyPr anchor="b" anchorCtr="0"/>
          <a:lstStyle>
            <a:lvl1pPr marL="0" indent="0">
              <a:spcBef>
                <a:spcPts val="0"/>
              </a:spcBef>
              <a:buFontTx/>
              <a:buNone/>
              <a:defRPr sz="1696" b="1" cap="none" baseline="0"/>
            </a:lvl1pPr>
            <a:lvl2pPr marL="0" indent="0">
              <a:spcBef>
                <a:spcPts val="0"/>
              </a:spcBef>
              <a:buFontTx/>
              <a:buNone/>
              <a:defRPr sz="660" b="1" cap="all" baseline="0"/>
            </a:lvl2pPr>
            <a:lvl3pPr marL="0" indent="0">
              <a:spcBef>
                <a:spcPts val="0"/>
              </a:spcBef>
              <a:buFontTx/>
              <a:buNone/>
              <a:defRPr sz="660" b="1" cap="all" baseline="0"/>
            </a:lvl3pPr>
            <a:lvl4pPr marL="0" indent="0">
              <a:spcBef>
                <a:spcPts val="0"/>
              </a:spcBef>
              <a:buFontTx/>
              <a:buNone/>
              <a:defRPr sz="660" b="1" cap="all" baseline="0"/>
            </a:lvl4pPr>
            <a:lvl5pPr marL="0" indent="0">
              <a:spcBef>
                <a:spcPts val="0"/>
              </a:spcBef>
              <a:buFontTx/>
              <a:buNone/>
              <a:defRPr sz="660" b="1" cap="all" baseline="0"/>
            </a:lvl5pPr>
            <a:lvl6pPr marL="0" indent="0">
              <a:spcBef>
                <a:spcPts val="0"/>
              </a:spcBef>
              <a:buFontTx/>
              <a:buNone/>
              <a:defRPr sz="660" b="1" cap="all" baseline="0"/>
            </a:lvl6pPr>
            <a:lvl7pPr marL="0" indent="0">
              <a:spcBef>
                <a:spcPts val="0"/>
              </a:spcBef>
              <a:buFontTx/>
              <a:buNone/>
              <a:defRPr sz="660" b="1" cap="all" baseline="0"/>
            </a:lvl7pPr>
            <a:lvl8pPr marL="0" indent="0">
              <a:spcBef>
                <a:spcPts val="0"/>
              </a:spcBef>
              <a:buFontTx/>
              <a:buNone/>
              <a:defRPr sz="660" b="1" cap="all" baseline="0"/>
            </a:lvl8pPr>
            <a:lvl9pPr marL="0" indent="0">
              <a:spcBef>
                <a:spcPts val="0"/>
              </a:spcBef>
              <a:buFontTx/>
              <a:buNone/>
              <a:defRPr sz="66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p>
        </p:txBody>
      </p:sp>
      <p:grpSp>
        <p:nvGrpSpPr>
          <p:cNvPr id="41" name="Group 40">
            <a:extLst>
              <a:ext uri="{FF2B5EF4-FFF2-40B4-BE49-F238E27FC236}">
                <a16:creationId xmlns:a16="http://schemas.microsoft.com/office/drawing/2014/main" id="{693F2C54-F24D-964D-922D-A855FBF69A90}"/>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42" name="Freeform: Shape 49">
              <a:extLst>
                <a:ext uri="{FF2B5EF4-FFF2-40B4-BE49-F238E27FC236}">
                  <a16:creationId xmlns:a16="http://schemas.microsoft.com/office/drawing/2014/main" id="{0B981D16-92CB-3742-8EBF-82DCA9E370EE}"/>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43" name="Freeform: Shape 50">
              <a:extLst>
                <a:ext uri="{FF2B5EF4-FFF2-40B4-BE49-F238E27FC236}">
                  <a16:creationId xmlns:a16="http://schemas.microsoft.com/office/drawing/2014/main" id="{1C2E3180-1E1A-914D-9036-61A141A3F21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44" name="Freeform: Shape 51">
              <a:extLst>
                <a:ext uri="{FF2B5EF4-FFF2-40B4-BE49-F238E27FC236}">
                  <a16:creationId xmlns:a16="http://schemas.microsoft.com/office/drawing/2014/main" id="{9601E7B1-FEB9-5E49-953F-B8455D849E99}"/>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45" name="Freeform: Shape 52">
              <a:extLst>
                <a:ext uri="{FF2B5EF4-FFF2-40B4-BE49-F238E27FC236}">
                  <a16:creationId xmlns:a16="http://schemas.microsoft.com/office/drawing/2014/main" id="{4FB437F7-3841-7C43-AD81-D89A13E43A3F}"/>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46" name="Freeform: Shape 53">
              <a:extLst>
                <a:ext uri="{FF2B5EF4-FFF2-40B4-BE49-F238E27FC236}">
                  <a16:creationId xmlns:a16="http://schemas.microsoft.com/office/drawing/2014/main" id="{4DF619AE-D390-BA41-B542-57DCE598B48D}"/>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47" name="Freeform: Shape 54">
              <a:extLst>
                <a:ext uri="{FF2B5EF4-FFF2-40B4-BE49-F238E27FC236}">
                  <a16:creationId xmlns:a16="http://schemas.microsoft.com/office/drawing/2014/main" id="{EFF7B0C7-D77A-1144-8E7B-BAE54BA450B2}"/>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48" name="Freeform: Shape 55">
              <a:extLst>
                <a:ext uri="{FF2B5EF4-FFF2-40B4-BE49-F238E27FC236}">
                  <a16:creationId xmlns:a16="http://schemas.microsoft.com/office/drawing/2014/main" id="{D7D57CE5-BDF9-0044-9170-407745048532}"/>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49" name="Freeform: Shape 56">
              <a:extLst>
                <a:ext uri="{FF2B5EF4-FFF2-40B4-BE49-F238E27FC236}">
                  <a16:creationId xmlns:a16="http://schemas.microsoft.com/office/drawing/2014/main" id="{EB84B088-B233-ED42-8F6F-C64A8AAEE3BB}"/>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50" name="Freeform: Shape 57">
              <a:extLst>
                <a:ext uri="{FF2B5EF4-FFF2-40B4-BE49-F238E27FC236}">
                  <a16:creationId xmlns:a16="http://schemas.microsoft.com/office/drawing/2014/main" id="{C09E2C18-C6F8-7448-B652-3DDA9B9A89DF}"/>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51" name="Freeform: Shape 58">
              <a:extLst>
                <a:ext uri="{FF2B5EF4-FFF2-40B4-BE49-F238E27FC236}">
                  <a16:creationId xmlns:a16="http://schemas.microsoft.com/office/drawing/2014/main" id="{732FB787-B4F7-1A43-AAE4-E0141EAF20E9}"/>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52" name="Freeform: Shape 59">
              <a:extLst>
                <a:ext uri="{FF2B5EF4-FFF2-40B4-BE49-F238E27FC236}">
                  <a16:creationId xmlns:a16="http://schemas.microsoft.com/office/drawing/2014/main" id="{E9474D40-D763-2049-ABFC-4BDE21E108E3}"/>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53" name="Freeform: Shape 60">
              <a:extLst>
                <a:ext uri="{FF2B5EF4-FFF2-40B4-BE49-F238E27FC236}">
                  <a16:creationId xmlns:a16="http://schemas.microsoft.com/office/drawing/2014/main" id="{1DBBC77A-88FA-C24C-BADE-FEF48D313154}"/>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54" name="Freeform: Shape 61">
              <a:extLst>
                <a:ext uri="{FF2B5EF4-FFF2-40B4-BE49-F238E27FC236}">
                  <a16:creationId xmlns:a16="http://schemas.microsoft.com/office/drawing/2014/main" id="{183B04EB-A163-7C4B-830E-B0182BA2E84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55" name="Freeform: Shape 62">
              <a:extLst>
                <a:ext uri="{FF2B5EF4-FFF2-40B4-BE49-F238E27FC236}">
                  <a16:creationId xmlns:a16="http://schemas.microsoft.com/office/drawing/2014/main" id="{B541281C-E832-8945-A963-F239DDC80971}"/>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56" name="Freeform: Shape 63">
              <a:extLst>
                <a:ext uri="{FF2B5EF4-FFF2-40B4-BE49-F238E27FC236}">
                  <a16:creationId xmlns:a16="http://schemas.microsoft.com/office/drawing/2014/main" id="{97B41502-12F0-FB44-B2D2-73061EBF9277}"/>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57" name="Freeform: Shape 64">
              <a:extLst>
                <a:ext uri="{FF2B5EF4-FFF2-40B4-BE49-F238E27FC236}">
                  <a16:creationId xmlns:a16="http://schemas.microsoft.com/office/drawing/2014/main" id="{992593E8-0128-B843-9F7E-E059868E197C}"/>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58" name="Freeform: Shape 65">
              <a:extLst>
                <a:ext uri="{FF2B5EF4-FFF2-40B4-BE49-F238E27FC236}">
                  <a16:creationId xmlns:a16="http://schemas.microsoft.com/office/drawing/2014/main" id="{73AC6A94-B46A-7C42-A16D-FA94EACDA4D6}"/>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59" name="Freeform: Shape 66">
              <a:extLst>
                <a:ext uri="{FF2B5EF4-FFF2-40B4-BE49-F238E27FC236}">
                  <a16:creationId xmlns:a16="http://schemas.microsoft.com/office/drawing/2014/main" id="{23059725-91D0-2344-A315-C90BB29DE13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60" name="Freeform: Shape 67">
              <a:extLst>
                <a:ext uri="{FF2B5EF4-FFF2-40B4-BE49-F238E27FC236}">
                  <a16:creationId xmlns:a16="http://schemas.microsoft.com/office/drawing/2014/main" id="{102B79BF-5CB5-7E41-8BA7-0A2632D275D2}"/>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61" name="Freeform: Shape 68">
              <a:extLst>
                <a:ext uri="{FF2B5EF4-FFF2-40B4-BE49-F238E27FC236}">
                  <a16:creationId xmlns:a16="http://schemas.microsoft.com/office/drawing/2014/main" id="{43FB525C-6C3D-4B4F-ABA1-1DFE3A28098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62" name="Freeform: Shape 69">
              <a:extLst>
                <a:ext uri="{FF2B5EF4-FFF2-40B4-BE49-F238E27FC236}">
                  <a16:creationId xmlns:a16="http://schemas.microsoft.com/office/drawing/2014/main" id="{B47BA521-B51E-4844-BD34-A545C51986A9}"/>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63" name="Freeform: Shape 70">
              <a:extLst>
                <a:ext uri="{FF2B5EF4-FFF2-40B4-BE49-F238E27FC236}">
                  <a16:creationId xmlns:a16="http://schemas.microsoft.com/office/drawing/2014/main" id="{B23E67FE-DFF0-DB4A-ADA6-303427D35401}"/>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64" name="Freeform: Shape 71">
              <a:extLst>
                <a:ext uri="{FF2B5EF4-FFF2-40B4-BE49-F238E27FC236}">
                  <a16:creationId xmlns:a16="http://schemas.microsoft.com/office/drawing/2014/main" id="{351F461B-037B-CE4C-912D-74B4FCD505D7}"/>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65" name="Freeform: Shape 72">
              <a:extLst>
                <a:ext uri="{FF2B5EF4-FFF2-40B4-BE49-F238E27FC236}">
                  <a16:creationId xmlns:a16="http://schemas.microsoft.com/office/drawing/2014/main" id="{0161CCEA-CB5D-F04C-BA96-E170AA84649F}"/>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66" name="Freeform: Shape 73">
              <a:extLst>
                <a:ext uri="{FF2B5EF4-FFF2-40B4-BE49-F238E27FC236}">
                  <a16:creationId xmlns:a16="http://schemas.microsoft.com/office/drawing/2014/main" id="{13BF4E95-E28B-AF46-96F4-4C96E455D137}"/>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37073217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Date Placeholder 2">
            <a:extLst>
              <a:ext uri="{FF2B5EF4-FFF2-40B4-BE49-F238E27FC236}">
                <a16:creationId xmlns:a16="http://schemas.microsoft.com/office/drawing/2014/main" id="{CF0FC182-BEC5-4D59-8AE4-5F7278AAD8DA}"/>
              </a:ext>
            </a:extLst>
          </p:cNvPr>
          <p:cNvSpPr>
            <a:spLocks noGrp="1"/>
          </p:cNvSpPr>
          <p:nvPr>
            <p:ph type="dt" sz="half" idx="10"/>
          </p:nvPr>
        </p:nvSpPr>
        <p:spPr>
          <a:xfrm>
            <a:off x="7596878" y="657694"/>
            <a:ext cx="358513" cy="334011"/>
          </a:xfrm>
        </p:spPr>
        <p:txBody>
          <a:bodyPr/>
          <a:lstStyle>
            <a:lvl1pPr algn="ctr">
              <a:defRPr/>
            </a:lvl1pPr>
          </a:lstStyle>
          <a:p>
            <a:r>
              <a:rPr lang="en-US"/>
              <a:t>GTM</a:t>
            </a:r>
            <a:endParaRPr lang="en-US" dirty="0"/>
          </a:p>
        </p:txBody>
      </p:sp>
      <p:sp>
        <p:nvSpPr>
          <p:cNvPr id="4" name="Footer Placeholder 3">
            <a:extLst>
              <a:ext uri="{FF2B5EF4-FFF2-40B4-BE49-F238E27FC236}">
                <a16:creationId xmlns:a16="http://schemas.microsoft.com/office/drawing/2014/main" id="{9D3594AC-1835-4D6F-8929-8B5A7FB06BFE}"/>
              </a:ext>
            </a:extLst>
          </p:cNvPr>
          <p:cNvSpPr>
            <a:spLocks noGrp="1"/>
          </p:cNvSpPr>
          <p:nvPr>
            <p:ph type="ftr" sz="quarter" idx="11"/>
          </p:nvPr>
        </p:nvSpPr>
        <p:spPr>
          <a:xfrm>
            <a:off x="8107508" y="657694"/>
            <a:ext cx="358513" cy="334011"/>
          </a:xfrm>
        </p:spPr>
        <p:txBody>
          <a:bodyPr/>
          <a:lstStyle/>
          <a:p>
            <a:r>
              <a:rPr lang="en-US" dirty="0"/>
              <a:t>U.S.</a:t>
            </a:r>
          </a:p>
        </p:txBody>
      </p:sp>
    </p:spTree>
    <p:extLst>
      <p:ext uri="{BB962C8B-B14F-4D97-AF65-F5344CB8AC3E}">
        <p14:creationId xmlns:p14="http://schemas.microsoft.com/office/powerpoint/2010/main" val="1390203051"/>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1200"/>
            </a:lvl1pPr>
            <a:lvl2pPr>
              <a:defRPr sz="11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114519"/>
          </a:xfrm>
        </p:spPr>
        <p:txBody>
          <a:bodyPr wrap="square" anchor="t"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lvl1pPr>
              <a:defRPr sz="1200"/>
            </a:lvl1pPr>
          </a:lstStyle>
          <a:p>
            <a:r>
              <a:rPr lang="en-US"/>
              <a:t>GTM</a:t>
            </a:r>
            <a:endParaRPr lang="en-US" dirty="0"/>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sz="1200"/>
            </a:lvl1pPr>
          </a:lstStyle>
          <a:p>
            <a:r>
              <a:rPr lang="en-US"/>
              <a:t>U.S.</a:t>
            </a:r>
            <a:endParaRPr lang="en-US" dirty="0"/>
          </a:p>
        </p:txBody>
      </p:sp>
    </p:spTree>
    <p:extLst>
      <p:ext uri="{BB962C8B-B14F-4D97-AF65-F5344CB8AC3E}">
        <p14:creationId xmlns:p14="http://schemas.microsoft.com/office/powerpoint/2010/main" val="227814981"/>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22EED28-6B66-F64C-87BC-C120916B3AC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2001" y="2239061"/>
            <a:ext cx="5210176" cy="2031907"/>
          </a:xfrm>
        </p:spPr>
        <p:txBody>
          <a:bodyPr anchor="b" anchorCtr="0"/>
          <a:lstStyle>
            <a:lvl1pPr algn="l">
              <a:lnSpc>
                <a:spcPct val="87000"/>
              </a:lnSpc>
              <a:defRPr sz="6788">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5103950"/>
            <a:ext cx="4013200" cy="1114288"/>
          </a:xfrm>
        </p:spPr>
        <p:txBody>
          <a:bodyPr>
            <a:noAutofit/>
          </a:bodyPr>
          <a:lstStyle>
            <a:lvl1pPr marL="0" indent="0" algn="l">
              <a:lnSpc>
                <a:spcPct val="100000"/>
              </a:lnSpc>
              <a:spcBef>
                <a:spcPts val="283"/>
              </a:spcBef>
              <a:buNone/>
              <a:defRPr sz="1696" b="0">
                <a:solidFill>
                  <a:schemeClr val="tx1"/>
                </a:solidFill>
                <a:latin typeface="+mn-lt"/>
              </a:defRPr>
            </a:lvl1pPr>
            <a:lvl2pPr marL="0" indent="0" algn="l">
              <a:lnSpc>
                <a:spcPct val="100000"/>
              </a:lnSpc>
              <a:spcBef>
                <a:spcPts val="0"/>
              </a:spcBef>
              <a:buNone/>
              <a:defRPr sz="1320" b="0">
                <a:solidFill>
                  <a:schemeClr val="tx2"/>
                </a:solidFill>
                <a:latin typeface="+mn-lt"/>
              </a:defRPr>
            </a:lvl2pPr>
            <a:lvl3pPr marL="0" indent="0" algn="l">
              <a:lnSpc>
                <a:spcPct val="100000"/>
              </a:lnSpc>
              <a:spcBef>
                <a:spcPts val="0"/>
              </a:spcBef>
              <a:buNone/>
              <a:defRPr sz="1320" b="0">
                <a:solidFill>
                  <a:schemeClr val="tx2"/>
                </a:solidFill>
                <a:latin typeface="+mn-lt"/>
              </a:defRPr>
            </a:lvl3pPr>
            <a:lvl4pPr marL="0" indent="0" algn="l">
              <a:lnSpc>
                <a:spcPct val="100000"/>
              </a:lnSpc>
              <a:spcBef>
                <a:spcPts val="0"/>
              </a:spcBef>
              <a:buNone/>
              <a:defRPr sz="1320" b="0">
                <a:solidFill>
                  <a:schemeClr val="tx2"/>
                </a:solidFill>
                <a:latin typeface="+mn-lt"/>
              </a:defRPr>
            </a:lvl4pPr>
            <a:lvl5pPr marL="0" indent="0" algn="l">
              <a:lnSpc>
                <a:spcPct val="100000"/>
              </a:lnSpc>
              <a:spcBef>
                <a:spcPts val="0"/>
              </a:spcBef>
              <a:buNone/>
              <a:defRPr sz="1320" b="0">
                <a:solidFill>
                  <a:schemeClr val="tx2"/>
                </a:solidFill>
                <a:latin typeface="+mn-lt"/>
              </a:defRPr>
            </a:lvl5pPr>
            <a:lvl6pPr marL="0" indent="0" algn="l">
              <a:lnSpc>
                <a:spcPct val="100000"/>
              </a:lnSpc>
              <a:spcBef>
                <a:spcPts val="0"/>
              </a:spcBef>
              <a:buNone/>
              <a:defRPr sz="1320" b="0">
                <a:solidFill>
                  <a:schemeClr val="tx2"/>
                </a:solidFill>
                <a:latin typeface="+mn-lt"/>
              </a:defRPr>
            </a:lvl6pPr>
            <a:lvl7pPr marL="0" indent="0" algn="l">
              <a:lnSpc>
                <a:spcPct val="100000"/>
              </a:lnSpc>
              <a:spcBef>
                <a:spcPts val="0"/>
              </a:spcBef>
              <a:buNone/>
              <a:defRPr sz="1320" b="0">
                <a:solidFill>
                  <a:schemeClr val="tx2"/>
                </a:solidFill>
                <a:latin typeface="+mn-lt"/>
              </a:defRPr>
            </a:lvl7pPr>
            <a:lvl8pPr marL="0" indent="0" algn="l">
              <a:lnSpc>
                <a:spcPct val="100000"/>
              </a:lnSpc>
              <a:spcBef>
                <a:spcPts val="0"/>
              </a:spcBef>
              <a:buNone/>
              <a:defRPr sz="1320" b="0">
                <a:solidFill>
                  <a:schemeClr val="tx2"/>
                </a:solidFill>
                <a:latin typeface="+mn-lt"/>
              </a:defRPr>
            </a:lvl8pPr>
            <a:lvl9pPr marL="0" indent="0" algn="l">
              <a:lnSpc>
                <a:spcPct val="100000"/>
              </a:lnSpc>
              <a:spcBef>
                <a:spcPts val="0"/>
              </a:spcBef>
              <a:buNone/>
              <a:defRPr sz="132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2" y="302401"/>
            <a:ext cx="5381624" cy="619200"/>
          </a:xfrm>
        </p:spPr>
        <p:txBody>
          <a:bodyPr anchor="b" anchorCtr="0"/>
          <a:lstStyle>
            <a:lvl1pPr marL="0" indent="0">
              <a:spcBef>
                <a:spcPts val="0"/>
              </a:spcBef>
              <a:buFontTx/>
              <a:buNone/>
              <a:defRPr sz="1696" b="1" cap="none" baseline="0"/>
            </a:lvl1pPr>
            <a:lvl2pPr marL="0" indent="0">
              <a:spcBef>
                <a:spcPts val="0"/>
              </a:spcBef>
              <a:buFontTx/>
              <a:buNone/>
              <a:defRPr sz="660" b="1" cap="all" baseline="0"/>
            </a:lvl2pPr>
            <a:lvl3pPr marL="0" indent="0">
              <a:spcBef>
                <a:spcPts val="0"/>
              </a:spcBef>
              <a:buFontTx/>
              <a:buNone/>
              <a:defRPr sz="660" b="1" cap="all" baseline="0"/>
            </a:lvl3pPr>
            <a:lvl4pPr marL="0" indent="0">
              <a:spcBef>
                <a:spcPts val="0"/>
              </a:spcBef>
              <a:buFontTx/>
              <a:buNone/>
              <a:defRPr sz="660" b="1" cap="all" baseline="0"/>
            </a:lvl4pPr>
            <a:lvl5pPr marL="0" indent="0">
              <a:spcBef>
                <a:spcPts val="0"/>
              </a:spcBef>
              <a:buFontTx/>
              <a:buNone/>
              <a:defRPr sz="660" b="1" cap="all" baseline="0"/>
            </a:lvl5pPr>
            <a:lvl6pPr marL="0" indent="0">
              <a:spcBef>
                <a:spcPts val="0"/>
              </a:spcBef>
              <a:buFontTx/>
              <a:buNone/>
              <a:defRPr sz="660" b="1" cap="all" baseline="0"/>
            </a:lvl6pPr>
            <a:lvl7pPr marL="0" indent="0">
              <a:spcBef>
                <a:spcPts val="0"/>
              </a:spcBef>
              <a:buFontTx/>
              <a:buNone/>
              <a:defRPr sz="660" b="1" cap="all" baseline="0"/>
            </a:lvl7pPr>
            <a:lvl8pPr marL="0" indent="0">
              <a:spcBef>
                <a:spcPts val="0"/>
              </a:spcBef>
              <a:buFontTx/>
              <a:buNone/>
              <a:defRPr sz="660" b="1" cap="all" baseline="0"/>
            </a:lvl8pPr>
            <a:lvl9pPr marL="0" indent="0">
              <a:spcBef>
                <a:spcPts val="0"/>
              </a:spcBef>
              <a:buFontTx/>
              <a:buNone/>
              <a:defRPr sz="66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solidFill>
                <a:srgbClr val="000000"/>
              </a:solidFill>
            </a:endParaRPr>
          </a:p>
        </p:txBody>
      </p:sp>
      <p:grpSp>
        <p:nvGrpSpPr>
          <p:cNvPr id="41" name="Group 40">
            <a:extLst>
              <a:ext uri="{FF2B5EF4-FFF2-40B4-BE49-F238E27FC236}">
                <a16:creationId xmlns:a16="http://schemas.microsoft.com/office/drawing/2014/main" id="{13B34B4C-D739-664C-8011-64A73875FB8F}"/>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42" name="Freeform: Shape 49">
              <a:extLst>
                <a:ext uri="{FF2B5EF4-FFF2-40B4-BE49-F238E27FC236}">
                  <a16:creationId xmlns:a16="http://schemas.microsoft.com/office/drawing/2014/main" id="{9C166115-98EF-AC4D-AAEA-0A1F5C111B5A}"/>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43" name="Freeform: Shape 50">
              <a:extLst>
                <a:ext uri="{FF2B5EF4-FFF2-40B4-BE49-F238E27FC236}">
                  <a16:creationId xmlns:a16="http://schemas.microsoft.com/office/drawing/2014/main" id="{DA23B2C3-D1D4-CE47-996A-19CE031FE02A}"/>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44" name="Freeform: Shape 51">
              <a:extLst>
                <a:ext uri="{FF2B5EF4-FFF2-40B4-BE49-F238E27FC236}">
                  <a16:creationId xmlns:a16="http://schemas.microsoft.com/office/drawing/2014/main" id="{4A51C555-3EDA-B44B-92E4-FFB49B939914}"/>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45" name="Freeform: Shape 52">
              <a:extLst>
                <a:ext uri="{FF2B5EF4-FFF2-40B4-BE49-F238E27FC236}">
                  <a16:creationId xmlns:a16="http://schemas.microsoft.com/office/drawing/2014/main" id="{EB6154AA-D78C-3E44-92FD-3A11DF4E8CC3}"/>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46" name="Freeform: Shape 53">
              <a:extLst>
                <a:ext uri="{FF2B5EF4-FFF2-40B4-BE49-F238E27FC236}">
                  <a16:creationId xmlns:a16="http://schemas.microsoft.com/office/drawing/2014/main" id="{2E2FE067-2837-EC48-B782-8A986350E8B2}"/>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47" name="Freeform: Shape 54">
              <a:extLst>
                <a:ext uri="{FF2B5EF4-FFF2-40B4-BE49-F238E27FC236}">
                  <a16:creationId xmlns:a16="http://schemas.microsoft.com/office/drawing/2014/main" id="{64294639-D374-D949-AECA-88461A32535E}"/>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48" name="Freeform: Shape 55">
              <a:extLst>
                <a:ext uri="{FF2B5EF4-FFF2-40B4-BE49-F238E27FC236}">
                  <a16:creationId xmlns:a16="http://schemas.microsoft.com/office/drawing/2014/main" id="{92F3959C-5962-EC40-AF22-79B74731D33A}"/>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49" name="Freeform: Shape 56">
              <a:extLst>
                <a:ext uri="{FF2B5EF4-FFF2-40B4-BE49-F238E27FC236}">
                  <a16:creationId xmlns:a16="http://schemas.microsoft.com/office/drawing/2014/main" id="{68B67442-F118-2A42-8C86-97A7CD312E0E}"/>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50" name="Freeform: Shape 57">
              <a:extLst>
                <a:ext uri="{FF2B5EF4-FFF2-40B4-BE49-F238E27FC236}">
                  <a16:creationId xmlns:a16="http://schemas.microsoft.com/office/drawing/2014/main" id="{1F107D34-1A79-DC4B-A5E3-6D1AFD2F8F52}"/>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51" name="Freeform: Shape 58">
              <a:extLst>
                <a:ext uri="{FF2B5EF4-FFF2-40B4-BE49-F238E27FC236}">
                  <a16:creationId xmlns:a16="http://schemas.microsoft.com/office/drawing/2014/main" id="{F3C380FF-1941-0C43-BEBD-634B43E6E41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52" name="Freeform: Shape 59">
              <a:extLst>
                <a:ext uri="{FF2B5EF4-FFF2-40B4-BE49-F238E27FC236}">
                  <a16:creationId xmlns:a16="http://schemas.microsoft.com/office/drawing/2014/main" id="{DA2D7D86-F674-D540-B25A-C774CD7A9F7A}"/>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53" name="Freeform: Shape 60">
              <a:extLst>
                <a:ext uri="{FF2B5EF4-FFF2-40B4-BE49-F238E27FC236}">
                  <a16:creationId xmlns:a16="http://schemas.microsoft.com/office/drawing/2014/main" id="{FE037514-40A1-584C-B885-E2604D08F399}"/>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54" name="Freeform: Shape 61">
              <a:extLst>
                <a:ext uri="{FF2B5EF4-FFF2-40B4-BE49-F238E27FC236}">
                  <a16:creationId xmlns:a16="http://schemas.microsoft.com/office/drawing/2014/main" id="{470AFF0A-369B-C445-BE56-AA8FB2A17A23}"/>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55" name="Freeform: Shape 62">
              <a:extLst>
                <a:ext uri="{FF2B5EF4-FFF2-40B4-BE49-F238E27FC236}">
                  <a16:creationId xmlns:a16="http://schemas.microsoft.com/office/drawing/2014/main" id="{ED42DFA1-EDEE-134D-95EE-204C208F8E6B}"/>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56" name="Freeform: Shape 63">
              <a:extLst>
                <a:ext uri="{FF2B5EF4-FFF2-40B4-BE49-F238E27FC236}">
                  <a16:creationId xmlns:a16="http://schemas.microsoft.com/office/drawing/2014/main" id="{1CC6693C-81C2-4443-92D2-48ABCE205CB2}"/>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57" name="Freeform: Shape 64">
              <a:extLst>
                <a:ext uri="{FF2B5EF4-FFF2-40B4-BE49-F238E27FC236}">
                  <a16:creationId xmlns:a16="http://schemas.microsoft.com/office/drawing/2014/main" id="{F3E04056-1989-E146-A05C-79937E8A394C}"/>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58" name="Freeform: Shape 65">
              <a:extLst>
                <a:ext uri="{FF2B5EF4-FFF2-40B4-BE49-F238E27FC236}">
                  <a16:creationId xmlns:a16="http://schemas.microsoft.com/office/drawing/2014/main" id="{97B75789-3840-7746-91DC-E55BFC916744}"/>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59" name="Freeform: Shape 66">
              <a:extLst>
                <a:ext uri="{FF2B5EF4-FFF2-40B4-BE49-F238E27FC236}">
                  <a16:creationId xmlns:a16="http://schemas.microsoft.com/office/drawing/2014/main" id="{68EBB2A9-BB23-E547-B007-658EDE772488}"/>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60" name="Freeform: Shape 67">
              <a:extLst>
                <a:ext uri="{FF2B5EF4-FFF2-40B4-BE49-F238E27FC236}">
                  <a16:creationId xmlns:a16="http://schemas.microsoft.com/office/drawing/2014/main" id="{9456123E-62F9-144F-8C49-3F7C9E3A7BAB}"/>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61" name="Freeform: Shape 68">
              <a:extLst>
                <a:ext uri="{FF2B5EF4-FFF2-40B4-BE49-F238E27FC236}">
                  <a16:creationId xmlns:a16="http://schemas.microsoft.com/office/drawing/2014/main" id="{49B0E899-A126-314A-9782-E1723F24466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62" name="Freeform: Shape 69">
              <a:extLst>
                <a:ext uri="{FF2B5EF4-FFF2-40B4-BE49-F238E27FC236}">
                  <a16:creationId xmlns:a16="http://schemas.microsoft.com/office/drawing/2014/main" id="{7C6445A5-61E6-F146-A3A6-FA168D9235C9}"/>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63" name="Freeform: Shape 70">
              <a:extLst>
                <a:ext uri="{FF2B5EF4-FFF2-40B4-BE49-F238E27FC236}">
                  <a16:creationId xmlns:a16="http://schemas.microsoft.com/office/drawing/2014/main" id="{2F933C78-6B15-CA47-924F-8148CE77AE04}"/>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64" name="Freeform: Shape 71">
              <a:extLst>
                <a:ext uri="{FF2B5EF4-FFF2-40B4-BE49-F238E27FC236}">
                  <a16:creationId xmlns:a16="http://schemas.microsoft.com/office/drawing/2014/main" id="{B270C831-90DF-FB42-A491-5044ED528CB1}"/>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65" name="Freeform: Shape 72">
              <a:extLst>
                <a:ext uri="{FF2B5EF4-FFF2-40B4-BE49-F238E27FC236}">
                  <a16:creationId xmlns:a16="http://schemas.microsoft.com/office/drawing/2014/main" id="{E7BAFAC2-5307-8448-85A6-807E2664FFAA}"/>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66" name="Freeform: Shape 73">
              <a:extLst>
                <a:ext uri="{FF2B5EF4-FFF2-40B4-BE49-F238E27FC236}">
                  <a16:creationId xmlns:a16="http://schemas.microsoft.com/office/drawing/2014/main" id="{0BD5C645-698A-0D45-8FEC-5336B1438773}"/>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9071352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6"/>
            <a:ext cx="8166099" cy="4739475"/>
          </a:xfrm>
        </p:spPr>
        <p:txBody>
          <a:bodyPr numCol="3" spcCol="180000"/>
          <a:lstStyle>
            <a:lvl1pPr marL="169110" indent="0">
              <a:spcBef>
                <a:spcPts val="848"/>
              </a:spcBef>
              <a:spcAft>
                <a:spcPts val="188"/>
              </a:spcAft>
              <a:buNone/>
              <a:defRPr sz="1026">
                <a:latin typeface="+mj-lt"/>
              </a:defRPr>
            </a:lvl1pPr>
            <a:lvl2pPr marL="169110" indent="-169110">
              <a:lnSpc>
                <a:spcPct val="99000"/>
              </a:lnSpc>
              <a:spcBef>
                <a:spcPts val="0"/>
              </a:spcBef>
              <a:buNone/>
              <a:tabLst>
                <a:tab pos="169110" algn="l"/>
              </a:tabLst>
              <a:defRPr sz="855"/>
            </a:lvl2pPr>
            <a:lvl3pPr marL="254412" indent="-85304">
              <a:lnSpc>
                <a:spcPct val="99000"/>
              </a:lnSpc>
              <a:spcBef>
                <a:spcPts val="0"/>
              </a:spcBef>
              <a:defRPr sz="769"/>
            </a:lvl3pPr>
            <a:lvl4pPr marL="339716" indent="-85304">
              <a:lnSpc>
                <a:spcPct val="99000"/>
              </a:lnSpc>
              <a:spcBef>
                <a:spcPts val="0"/>
              </a:spcBef>
              <a:defRPr sz="769"/>
            </a:lvl4pPr>
            <a:lvl5pPr marL="422026" indent="-82310">
              <a:lnSpc>
                <a:spcPct val="99000"/>
              </a:lnSpc>
              <a:spcBef>
                <a:spcPts val="0"/>
              </a:spcBef>
              <a:defRPr sz="769"/>
            </a:lvl5pPr>
            <a:lvl6pPr marL="508825" indent="-83806">
              <a:lnSpc>
                <a:spcPct val="99000"/>
              </a:lnSpc>
              <a:defRPr sz="660"/>
            </a:lvl6pPr>
            <a:lvl7pPr>
              <a:lnSpc>
                <a:spcPct val="99000"/>
              </a:lnSpc>
              <a:defRPr sz="660"/>
            </a:lvl7pPr>
            <a:lvl8pPr>
              <a:lnSpc>
                <a:spcPct val="99000"/>
              </a:lnSpc>
              <a:defRPr sz="660"/>
            </a:lvl8pPr>
            <a:lvl9pPr>
              <a:lnSpc>
                <a:spcPct val="99000"/>
              </a:lnSpc>
              <a:defRPr sz="660"/>
            </a:lvl9pPr>
          </a:lstStyle>
          <a:p>
            <a:pPr lvl="0"/>
            <a:r>
              <a:rPr lang="en-US" dirty="0"/>
              <a:t>Click to edit Master text styles</a:t>
            </a:r>
          </a:p>
          <a:p>
            <a:pPr lvl="1"/>
            <a:r>
              <a:rPr lang="en-US" dirty="0"/>
              <a:t>	Second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EA752012-823D-4776-AFF8-4D6ADC2CE4C8}"/>
              </a:ext>
            </a:extLst>
          </p:cNvPr>
          <p:cNvSpPr>
            <a:spLocks noGrp="1"/>
          </p:cNvSpPr>
          <p:nvPr>
            <p:ph type="ftr" sz="quarter" idx="11"/>
          </p:nvPr>
        </p:nvSpPr>
        <p:spPr/>
        <p:txBody>
          <a:bodyPr/>
          <a:lstStyle/>
          <a:p>
            <a:r>
              <a:rPr lang="en-US" dirty="0">
                <a:solidFill>
                  <a:srgbClr val="000000"/>
                </a:solidFill>
              </a:rPr>
              <a:t>U.S.</a:t>
            </a:r>
          </a:p>
        </p:txBody>
      </p:sp>
    </p:spTree>
    <p:extLst>
      <p:ext uri="{BB962C8B-B14F-4D97-AF65-F5344CB8AC3E}">
        <p14:creationId xmlns:p14="http://schemas.microsoft.com/office/powerpoint/2010/main" val="212475903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3"/>
            <a:ext cx="8166099"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dirty="0">
                <a:solidFill>
                  <a:srgbClr val="000000"/>
                </a:solidFill>
              </a:rPr>
              <a:t>GTM</a:t>
            </a:r>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026"/>
            </a:lvl1pPr>
          </a:lstStyle>
          <a:p>
            <a:r>
              <a:rPr lang="en-US" dirty="0">
                <a:solidFill>
                  <a:srgbClr val="000000"/>
                </a:solidFill>
              </a:rPr>
              <a:t>U.S.</a:t>
            </a:r>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6000412"/>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49794185"/>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372952527"/>
      </p:ext>
    </p:extLst>
  </p:cSld>
  <p:clrMapOvr>
    <a:masterClrMapping/>
  </p:clrMapOvr>
  <p:extLst>
    <p:ext uri="{DCECCB84-F9BA-43D5-87BE-67443E8EF086}">
      <p15:sldGuideLst xmlns:p15="http://schemas.microsoft.com/office/powerpoint/2012/main">
        <p15:guide id="1" pos="5751" userDrawn="1">
          <p15:clr>
            <a:srgbClr val="FBAE40"/>
          </p15:clr>
        </p15:guide>
        <p15:guide id="2" orient="horz" pos="138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026"/>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026"/>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754633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026"/>
            </a:lvl1pPr>
            <a:lvl2pPr>
              <a:defRPr sz="898"/>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026"/>
            </a:lvl1pPr>
            <a:lvl2pPr>
              <a:defRPr sz="898"/>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026"/>
            </a:lvl1pPr>
            <a:lvl2pPr>
              <a:defRPr sz="941"/>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p>
            <a:r>
              <a:rPr lang="en-US" dirty="0">
                <a:solidFill>
                  <a:srgbClr val="000000"/>
                </a:solidFill>
              </a:rPr>
              <a:t>U.S.</a:t>
            </a:r>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8393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p>
            <a:r>
              <a:rPr lang="en-US" dirty="0">
                <a:solidFill>
                  <a:srgbClr val="000000"/>
                </a:solidFill>
              </a:rPr>
              <a:t>U.S.</a:t>
            </a:r>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471615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p>
            <a:r>
              <a:rPr lang="en-US">
                <a:solidFill>
                  <a:srgbClr val="000000"/>
                </a:solidFill>
              </a:rPr>
              <a:t>GTM</a:t>
            </a:r>
            <a:endParaRPr lang="en-US" dirty="0">
              <a:solidFill>
                <a:srgbClr val="000000"/>
              </a:solidFill>
            </a:endParaRP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a:lvl1pPr>
          </a:lstStyle>
          <a:p>
            <a:r>
              <a:rPr lang="en-US" dirty="0">
                <a:solidFill>
                  <a:srgbClr val="000000"/>
                </a:solidFill>
              </a:rPr>
              <a:t>U.S.</a:t>
            </a: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868732567"/>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6"/>
            <a:ext cx="8166099" cy="4739475"/>
          </a:xfrm>
        </p:spPr>
        <p:txBody>
          <a:bodyPr numCol="3" spcCol="180000"/>
          <a:lstStyle>
            <a:lvl1pPr marL="169110" indent="0">
              <a:spcBef>
                <a:spcPts val="848"/>
              </a:spcBef>
              <a:spcAft>
                <a:spcPts val="188"/>
              </a:spcAft>
              <a:buNone/>
              <a:defRPr sz="1026">
                <a:latin typeface="+mj-lt"/>
              </a:defRPr>
            </a:lvl1pPr>
            <a:lvl2pPr marL="169110" indent="-169110">
              <a:lnSpc>
                <a:spcPct val="99000"/>
              </a:lnSpc>
              <a:spcBef>
                <a:spcPts val="0"/>
              </a:spcBef>
              <a:buNone/>
              <a:tabLst>
                <a:tab pos="169110" algn="l"/>
              </a:tabLst>
              <a:defRPr sz="855"/>
            </a:lvl2pPr>
            <a:lvl3pPr marL="254412" indent="-85304">
              <a:lnSpc>
                <a:spcPct val="99000"/>
              </a:lnSpc>
              <a:spcBef>
                <a:spcPts val="0"/>
              </a:spcBef>
              <a:defRPr sz="769"/>
            </a:lvl3pPr>
            <a:lvl4pPr marL="339716" indent="-85304">
              <a:lnSpc>
                <a:spcPct val="99000"/>
              </a:lnSpc>
              <a:spcBef>
                <a:spcPts val="0"/>
              </a:spcBef>
              <a:defRPr sz="769"/>
            </a:lvl4pPr>
            <a:lvl5pPr marL="422026" indent="-82310">
              <a:lnSpc>
                <a:spcPct val="99000"/>
              </a:lnSpc>
              <a:spcBef>
                <a:spcPts val="0"/>
              </a:spcBef>
              <a:defRPr sz="769"/>
            </a:lvl5pPr>
            <a:lvl6pPr marL="508825" indent="-83806">
              <a:lnSpc>
                <a:spcPct val="99000"/>
              </a:lnSpc>
              <a:defRPr sz="660"/>
            </a:lvl6pPr>
            <a:lvl7pPr>
              <a:lnSpc>
                <a:spcPct val="99000"/>
              </a:lnSpc>
              <a:defRPr sz="660"/>
            </a:lvl7pPr>
            <a:lvl8pPr>
              <a:lnSpc>
                <a:spcPct val="99000"/>
              </a:lnSpc>
              <a:defRPr sz="660"/>
            </a:lvl8pPr>
            <a:lvl9pPr>
              <a:lnSpc>
                <a:spcPct val="99000"/>
              </a:lnSpc>
              <a:defRPr sz="660"/>
            </a:lvl9pPr>
          </a:lstStyle>
          <a:p>
            <a:pPr lvl="0"/>
            <a:r>
              <a:rPr lang="en-US" dirty="0"/>
              <a:t>Click to edit Master text styles</a:t>
            </a:r>
          </a:p>
          <a:p>
            <a:pPr lvl="1"/>
            <a:r>
              <a:rPr lang="en-US" dirty="0"/>
              <a:t>	Second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dirty="0"/>
              <a:t>GTM</a:t>
            </a:r>
          </a:p>
        </p:txBody>
      </p:sp>
      <p:sp>
        <p:nvSpPr>
          <p:cNvPr id="4" name="Footer Placeholder 3">
            <a:extLst>
              <a:ext uri="{FF2B5EF4-FFF2-40B4-BE49-F238E27FC236}">
                <a16:creationId xmlns:a16="http://schemas.microsoft.com/office/drawing/2014/main" id="{EA752012-823D-4776-AFF8-4D6ADC2CE4C8}"/>
              </a:ext>
            </a:extLst>
          </p:cNvPr>
          <p:cNvSpPr>
            <a:spLocks noGrp="1"/>
          </p:cNvSpPr>
          <p:nvPr>
            <p:ph type="ftr" sz="quarter" idx="11"/>
          </p:nvPr>
        </p:nvSpPr>
        <p:spPr/>
        <p:txBody>
          <a:bodyPr/>
          <a:lstStyle/>
          <a:p>
            <a:r>
              <a:rPr lang="en-US" dirty="0"/>
              <a:t>U.S.</a:t>
            </a:r>
          </a:p>
        </p:txBody>
      </p:sp>
    </p:spTree>
    <p:extLst>
      <p:ext uri="{BB962C8B-B14F-4D97-AF65-F5344CB8AC3E}">
        <p14:creationId xmlns:p14="http://schemas.microsoft.com/office/powerpoint/2010/main" val="464957706"/>
      </p:ext>
    </p:extLst>
  </p:cSld>
  <p:clrMapOvr>
    <a:masterClrMapping/>
  </p:clrMapOvr>
  <p:extLst>
    <p:ext uri="{DCECCB84-F9BA-43D5-87BE-67443E8EF086}">
      <p15:sldGuideLst xmlns:p15="http://schemas.microsoft.com/office/powerpoint/2012/main">
        <p15:guide id="1" orient="horz" pos="37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a:lvl1pPr>
          </a:lstStyle>
          <a:p>
            <a:r>
              <a:rPr lang="en-US" dirty="0">
                <a:solidFill>
                  <a:srgbClr val="000000"/>
                </a:solidFill>
              </a:rPr>
              <a:t>U.S.</a:t>
            </a: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680680596"/>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97899"/>
          </a:xfrm>
        </p:spPr>
        <p:txBody>
          <a:bodyPr wrap="square" anchor="t" anchorCtr="0">
            <a:spAutoFit/>
          </a:bodyPr>
          <a:lstStyle>
            <a:lvl1pPr marL="0" indent="0">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a:lvl1pPr>
          </a:lstStyle>
          <a:p>
            <a:r>
              <a:rPr lang="en-US" dirty="0">
                <a:solidFill>
                  <a:srgbClr val="000000"/>
                </a:solidFill>
              </a:rPr>
              <a:t>U.S.</a:t>
            </a:r>
          </a:p>
        </p:txBody>
      </p:sp>
    </p:spTree>
    <p:extLst>
      <p:ext uri="{BB962C8B-B14F-4D97-AF65-F5344CB8AC3E}">
        <p14:creationId xmlns:p14="http://schemas.microsoft.com/office/powerpoint/2010/main" val="941830646"/>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697835221"/>
      </p:ext>
    </p:extLst>
  </p:cSld>
  <p:clrMapOvr>
    <a:masterClrMapping/>
  </p:clrMapOvr>
  <p:extLst>
    <p:ext uri="{DCECCB84-F9BA-43D5-87BE-67443E8EF086}">
      <p15:sldGuideLst xmlns:p15="http://schemas.microsoft.com/office/powerpoint/2012/main">
        <p15:guide id="1" pos="5751">
          <p15:clr>
            <a:srgbClr val="FBAE40"/>
          </p15:clr>
        </p15:guide>
        <p15:guide id="2" orient="horz" pos="138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69934013"/>
      </p:ext>
    </p:extLst>
  </p:cSld>
  <p:clrMapOvr>
    <a:masterClrMapping/>
  </p:clrMapOvr>
  <p:extLst>
    <p:ext uri="{DCECCB84-F9BA-43D5-87BE-67443E8EF086}">
      <p15:sldGuideLst xmlns:p15="http://schemas.microsoft.com/office/powerpoint/2012/main">
        <p15:guide id="1" pos="5751">
          <p15:clr>
            <a:srgbClr val="FBAE40"/>
          </p15:clr>
        </p15:guide>
        <p15:guide id="2" orient="horz" pos="138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758284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68902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998530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lvl1pPr>
              <a:defRPr sz="1200"/>
            </a:lvl1pPr>
          </a:lstStyle>
          <a:p>
            <a:r>
              <a:rPr lang="en-US" dirty="0">
                <a:solidFill>
                  <a:srgbClr val="000000"/>
                </a:solidFill>
              </a:rPr>
              <a:t>GTM</a:t>
            </a: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sz="1200"/>
            </a:lvl1pPr>
          </a:lstStyle>
          <a:p>
            <a:r>
              <a:rPr lang="en-US">
                <a:solidFill>
                  <a:srgbClr val="000000"/>
                </a:solidFill>
              </a:rPr>
              <a:t>U.S.</a:t>
            </a:r>
            <a:endParaRPr lang="en-US" dirty="0">
              <a:solidFill>
                <a:srgbClr val="000000"/>
              </a:solidFill>
            </a:endParaRP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3618585682"/>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641498035"/>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1200"/>
            </a:lvl1pPr>
            <a:lvl2pPr>
              <a:defRPr sz="11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114519"/>
          </a:xfrm>
        </p:spPr>
        <p:txBody>
          <a:bodyPr wrap="square" anchor="t"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spTree>
    <p:extLst>
      <p:ext uri="{BB962C8B-B14F-4D97-AF65-F5344CB8AC3E}">
        <p14:creationId xmlns:p14="http://schemas.microsoft.com/office/powerpoint/2010/main" val="1624376101"/>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3"/>
            <a:ext cx="8166099"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lvl1pPr>
              <a:defRPr sz="1200"/>
            </a:lvl1pPr>
          </a:lstStyle>
          <a:p>
            <a:r>
              <a:rPr lang="en-US"/>
              <a:t>GTM</a:t>
            </a:r>
            <a:endParaRPr lang="en-US" dirty="0"/>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200"/>
            </a:lvl1pPr>
          </a:lstStyle>
          <a:p>
            <a:r>
              <a:rPr lang="en-US"/>
              <a:t>U.S.</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5925893"/>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434085246"/>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22EED28-6B66-F64C-87BC-C120916B3AC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2001" y="2239061"/>
            <a:ext cx="5210176" cy="2031907"/>
          </a:xfrm>
        </p:spPr>
        <p:txBody>
          <a:bodyPr anchor="b" anchorCtr="0"/>
          <a:lstStyle>
            <a:lvl1pPr algn="l">
              <a:lnSpc>
                <a:spcPct val="87000"/>
              </a:lnSpc>
              <a:defRPr sz="6788">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5103950"/>
            <a:ext cx="4013200" cy="1114288"/>
          </a:xfrm>
        </p:spPr>
        <p:txBody>
          <a:bodyPr>
            <a:noAutofit/>
          </a:bodyPr>
          <a:lstStyle>
            <a:lvl1pPr marL="0" indent="0" algn="l">
              <a:lnSpc>
                <a:spcPct val="100000"/>
              </a:lnSpc>
              <a:spcBef>
                <a:spcPts val="283"/>
              </a:spcBef>
              <a:buNone/>
              <a:defRPr sz="1696" b="0">
                <a:solidFill>
                  <a:schemeClr val="tx1"/>
                </a:solidFill>
                <a:latin typeface="+mn-lt"/>
              </a:defRPr>
            </a:lvl1pPr>
            <a:lvl2pPr marL="0" indent="0" algn="l">
              <a:lnSpc>
                <a:spcPct val="100000"/>
              </a:lnSpc>
              <a:spcBef>
                <a:spcPts val="0"/>
              </a:spcBef>
              <a:buNone/>
              <a:defRPr sz="1320" b="0">
                <a:solidFill>
                  <a:schemeClr val="tx2"/>
                </a:solidFill>
                <a:latin typeface="+mn-lt"/>
              </a:defRPr>
            </a:lvl2pPr>
            <a:lvl3pPr marL="0" indent="0" algn="l">
              <a:lnSpc>
                <a:spcPct val="100000"/>
              </a:lnSpc>
              <a:spcBef>
                <a:spcPts val="0"/>
              </a:spcBef>
              <a:buNone/>
              <a:defRPr sz="1320" b="0">
                <a:solidFill>
                  <a:schemeClr val="tx2"/>
                </a:solidFill>
                <a:latin typeface="+mn-lt"/>
              </a:defRPr>
            </a:lvl3pPr>
            <a:lvl4pPr marL="0" indent="0" algn="l">
              <a:lnSpc>
                <a:spcPct val="100000"/>
              </a:lnSpc>
              <a:spcBef>
                <a:spcPts val="0"/>
              </a:spcBef>
              <a:buNone/>
              <a:defRPr sz="1320" b="0">
                <a:solidFill>
                  <a:schemeClr val="tx2"/>
                </a:solidFill>
                <a:latin typeface="+mn-lt"/>
              </a:defRPr>
            </a:lvl4pPr>
            <a:lvl5pPr marL="0" indent="0" algn="l">
              <a:lnSpc>
                <a:spcPct val="100000"/>
              </a:lnSpc>
              <a:spcBef>
                <a:spcPts val="0"/>
              </a:spcBef>
              <a:buNone/>
              <a:defRPr sz="1320" b="0">
                <a:solidFill>
                  <a:schemeClr val="tx2"/>
                </a:solidFill>
                <a:latin typeface="+mn-lt"/>
              </a:defRPr>
            </a:lvl5pPr>
            <a:lvl6pPr marL="0" indent="0" algn="l">
              <a:lnSpc>
                <a:spcPct val="100000"/>
              </a:lnSpc>
              <a:spcBef>
                <a:spcPts val="0"/>
              </a:spcBef>
              <a:buNone/>
              <a:defRPr sz="1320" b="0">
                <a:solidFill>
                  <a:schemeClr val="tx2"/>
                </a:solidFill>
                <a:latin typeface="+mn-lt"/>
              </a:defRPr>
            </a:lvl6pPr>
            <a:lvl7pPr marL="0" indent="0" algn="l">
              <a:lnSpc>
                <a:spcPct val="100000"/>
              </a:lnSpc>
              <a:spcBef>
                <a:spcPts val="0"/>
              </a:spcBef>
              <a:buNone/>
              <a:defRPr sz="1320" b="0">
                <a:solidFill>
                  <a:schemeClr val="tx2"/>
                </a:solidFill>
                <a:latin typeface="+mn-lt"/>
              </a:defRPr>
            </a:lvl7pPr>
            <a:lvl8pPr marL="0" indent="0" algn="l">
              <a:lnSpc>
                <a:spcPct val="100000"/>
              </a:lnSpc>
              <a:spcBef>
                <a:spcPts val="0"/>
              </a:spcBef>
              <a:buNone/>
              <a:defRPr sz="1320" b="0">
                <a:solidFill>
                  <a:schemeClr val="tx2"/>
                </a:solidFill>
                <a:latin typeface="+mn-lt"/>
              </a:defRPr>
            </a:lvl8pPr>
            <a:lvl9pPr marL="0" indent="0" algn="l">
              <a:lnSpc>
                <a:spcPct val="100000"/>
              </a:lnSpc>
              <a:spcBef>
                <a:spcPts val="0"/>
              </a:spcBef>
              <a:buNone/>
              <a:defRPr sz="132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2" y="302401"/>
            <a:ext cx="5381624" cy="619200"/>
          </a:xfrm>
        </p:spPr>
        <p:txBody>
          <a:bodyPr anchor="b" anchorCtr="0"/>
          <a:lstStyle>
            <a:lvl1pPr marL="0" indent="0">
              <a:spcBef>
                <a:spcPts val="0"/>
              </a:spcBef>
              <a:buFontTx/>
              <a:buNone/>
              <a:defRPr sz="1696" b="1" cap="none" baseline="0"/>
            </a:lvl1pPr>
            <a:lvl2pPr marL="0" indent="0">
              <a:spcBef>
                <a:spcPts val="0"/>
              </a:spcBef>
              <a:buFontTx/>
              <a:buNone/>
              <a:defRPr sz="660" b="1" cap="all" baseline="0"/>
            </a:lvl2pPr>
            <a:lvl3pPr marL="0" indent="0">
              <a:spcBef>
                <a:spcPts val="0"/>
              </a:spcBef>
              <a:buFontTx/>
              <a:buNone/>
              <a:defRPr sz="660" b="1" cap="all" baseline="0"/>
            </a:lvl3pPr>
            <a:lvl4pPr marL="0" indent="0">
              <a:spcBef>
                <a:spcPts val="0"/>
              </a:spcBef>
              <a:buFontTx/>
              <a:buNone/>
              <a:defRPr sz="660" b="1" cap="all" baseline="0"/>
            </a:lvl4pPr>
            <a:lvl5pPr marL="0" indent="0">
              <a:spcBef>
                <a:spcPts val="0"/>
              </a:spcBef>
              <a:buFontTx/>
              <a:buNone/>
              <a:defRPr sz="660" b="1" cap="all" baseline="0"/>
            </a:lvl5pPr>
            <a:lvl6pPr marL="0" indent="0">
              <a:spcBef>
                <a:spcPts val="0"/>
              </a:spcBef>
              <a:buFontTx/>
              <a:buNone/>
              <a:defRPr sz="660" b="1" cap="all" baseline="0"/>
            </a:lvl6pPr>
            <a:lvl7pPr marL="0" indent="0">
              <a:spcBef>
                <a:spcPts val="0"/>
              </a:spcBef>
              <a:buFontTx/>
              <a:buNone/>
              <a:defRPr sz="660" b="1" cap="all" baseline="0"/>
            </a:lvl7pPr>
            <a:lvl8pPr marL="0" indent="0">
              <a:spcBef>
                <a:spcPts val="0"/>
              </a:spcBef>
              <a:buFontTx/>
              <a:buNone/>
              <a:defRPr sz="660" b="1" cap="all" baseline="0"/>
            </a:lvl8pPr>
            <a:lvl9pPr marL="0" indent="0">
              <a:spcBef>
                <a:spcPts val="0"/>
              </a:spcBef>
              <a:buFontTx/>
              <a:buNone/>
              <a:defRPr sz="66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p>
        </p:txBody>
      </p:sp>
      <p:grpSp>
        <p:nvGrpSpPr>
          <p:cNvPr id="41" name="Group 40">
            <a:extLst>
              <a:ext uri="{FF2B5EF4-FFF2-40B4-BE49-F238E27FC236}">
                <a16:creationId xmlns:a16="http://schemas.microsoft.com/office/drawing/2014/main" id="{693F2C54-F24D-964D-922D-A855FBF69A90}"/>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42" name="Freeform: Shape 49">
              <a:extLst>
                <a:ext uri="{FF2B5EF4-FFF2-40B4-BE49-F238E27FC236}">
                  <a16:creationId xmlns:a16="http://schemas.microsoft.com/office/drawing/2014/main" id="{0B981D16-92CB-3742-8EBF-82DCA9E370EE}"/>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43" name="Freeform: Shape 50">
              <a:extLst>
                <a:ext uri="{FF2B5EF4-FFF2-40B4-BE49-F238E27FC236}">
                  <a16:creationId xmlns:a16="http://schemas.microsoft.com/office/drawing/2014/main" id="{1C2E3180-1E1A-914D-9036-61A141A3F21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44" name="Freeform: Shape 51">
              <a:extLst>
                <a:ext uri="{FF2B5EF4-FFF2-40B4-BE49-F238E27FC236}">
                  <a16:creationId xmlns:a16="http://schemas.microsoft.com/office/drawing/2014/main" id="{9601E7B1-FEB9-5E49-953F-B8455D849E99}"/>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45" name="Freeform: Shape 52">
              <a:extLst>
                <a:ext uri="{FF2B5EF4-FFF2-40B4-BE49-F238E27FC236}">
                  <a16:creationId xmlns:a16="http://schemas.microsoft.com/office/drawing/2014/main" id="{4FB437F7-3841-7C43-AD81-D89A13E43A3F}"/>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46" name="Freeform: Shape 53">
              <a:extLst>
                <a:ext uri="{FF2B5EF4-FFF2-40B4-BE49-F238E27FC236}">
                  <a16:creationId xmlns:a16="http://schemas.microsoft.com/office/drawing/2014/main" id="{4DF619AE-D390-BA41-B542-57DCE598B48D}"/>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47" name="Freeform: Shape 54">
              <a:extLst>
                <a:ext uri="{FF2B5EF4-FFF2-40B4-BE49-F238E27FC236}">
                  <a16:creationId xmlns:a16="http://schemas.microsoft.com/office/drawing/2014/main" id="{EFF7B0C7-D77A-1144-8E7B-BAE54BA450B2}"/>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48" name="Freeform: Shape 55">
              <a:extLst>
                <a:ext uri="{FF2B5EF4-FFF2-40B4-BE49-F238E27FC236}">
                  <a16:creationId xmlns:a16="http://schemas.microsoft.com/office/drawing/2014/main" id="{D7D57CE5-BDF9-0044-9170-407745048532}"/>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49" name="Freeform: Shape 56">
              <a:extLst>
                <a:ext uri="{FF2B5EF4-FFF2-40B4-BE49-F238E27FC236}">
                  <a16:creationId xmlns:a16="http://schemas.microsoft.com/office/drawing/2014/main" id="{EB84B088-B233-ED42-8F6F-C64A8AAEE3BB}"/>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50" name="Freeform: Shape 57">
              <a:extLst>
                <a:ext uri="{FF2B5EF4-FFF2-40B4-BE49-F238E27FC236}">
                  <a16:creationId xmlns:a16="http://schemas.microsoft.com/office/drawing/2014/main" id="{C09E2C18-C6F8-7448-B652-3DDA9B9A89DF}"/>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51" name="Freeform: Shape 58">
              <a:extLst>
                <a:ext uri="{FF2B5EF4-FFF2-40B4-BE49-F238E27FC236}">
                  <a16:creationId xmlns:a16="http://schemas.microsoft.com/office/drawing/2014/main" id="{732FB787-B4F7-1A43-AAE4-E0141EAF20E9}"/>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52" name="Freeform: Shape 59">
              <a:extLst>
                <a:ext uri="{FF2B5EF4-FFF2-40B4-BE49-F238E27FC236}">
                  <a16:creationId xmlns:a16="http://schemas.microsoft.com/office/drawing/2014/main" id="{E9474D40-D763-2049-ABFC-4BDE21E108E3}"/>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53" name="Freeform: Shape 60">
              <a:extLst>
                <a:ext uri="{FF2B5EF4-FFF2-40B4-BE49-F238E27FC236}">
                  <a16:creationId xmlns:a16="http://schemas.microsoft.com/office/drawing/2014/main" id="{1DBBC77A-88FA-C24C-BADE-FEF48D313154}"/>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54" name="Freeform: Shape 61">
              <a:extLst>
                <a:ext uri="{FF2B5EF4-FFF2-40B4-BE49-F238E27FC236}">
                  <a16:creationId xmlns:a16="http://schemas.microsoft.com/office/drawing/2014/main" id="{183B04EB-A163-7C4B-830E-B0182BA2E84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55" name="Freeform: Shape 62">
              <a:extLst>
                <a:ext uri="{FF2B5EF4-FFF2-40B4-BE49-F238E27FC236}">
                  <a16:creationId xmlns:a16="http://schemas.microsoft.com/office/drawing/2014/main" id="{B541281C-E832-8945-A963-F239DDC80971}"/>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56" name="Freeform: Shape 63">
              <a:extLst>
                <a:ext uri="{FF2B5EF4-FFF2-40B4-BE49-F238E27FC236}">
                  <a16:creationId xmlns:a16="http://schemas.microsoft.com/office/drawing/2014/main" id="{97B41502-12F0-FB44-B2D2-73061EBF9277}"/>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57" name="Freeform: Shape 64">
              <a:extLst>
                <a:ext uri="{FF2B5EF4-FFF2-40B4-BE49-F238E27FC236}">
                  <a16:creationId xmlns:a16="http://schemas.microsoft.com/office/drawing/2014/main" id="{992593E8-0128-B843-9F7E-E059868E197C}"/>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58" name="Freeform: Shape 65">
              <a:extLst>
                <a:ext uri="{FF2B5EF4-FFF2-40B4-BE49-F238E27FC236}">
                  <a16:creationId xmlns:a16="http://schemas.microsoft.com/office/drawing/2014/main" id="{73AC6A94-B46A-7C42-A16D-FA94EACDA4D6}"/>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59" name="Freeform: Shape 66">
              <a:extLst>
                <a:ext uri="{FF2B5EF4-FFF2-40B4-BE49-F238E27FC236}">
                  <a16:creationId xmlns:a16="http://schemas.microsoft.com/office/drawing/2014/main" id="{23059725-91D0-2344-A315-C90BB29DE139}"/>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60" name="Freeform: Shape 67">
              <a:extLst>
                <a:ext uri="{FF2B5EF4-FFF2-40B4-BE49-F238E27FC236}">
                  <a16:creationId xmlns:a16="http://schemas.microsoft.com/office/drawing/2014/main" id="{102B79BF-5CB5-7E41-8BA7-0A2632D275D2}"/>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61" name="Freeform: Shape 68">
              <a:extLst>
                <a:ext uri="{FF2B5EF4-FFF2-40B4-BE49-F238E27FC236}">
                  <a16:creationId xmlns:a16="http://schemas.microsoft.com/office/drawing/2014/main" id="{43FB525C-6C3D-4B4F-ABA1-1DFE3A28098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62" name="Freeform: Shape 69">
              <a:extLst>
                <a:ext uri="{FF2B5EF4-FFF2-40B4-BE49-F238E27FC236}">
                  <a16:creationId xmlns:a16="http://schemas.microsoft.com/office/drawing/2014/main" id="{B47BA521-B51E-4844-BD34-A545C51986A9}"/>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63" name="Freeform: Shape 70">
              <a:extLst>
                <a:ext uri="{FF2B5EF4-FFF2-40B4-BE49-F238E27FC236}">
                  <a16:creationId xmlns:a16="http://schemas.microsoft.com/office/drawing/2014/main" id="{B23E67FE-DFF0-DB4A-ADA6-303427D35401}"/>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64" name="Freeform: Shape 71">
              <a:extLst>
                <a:ext uri="{FF2B5EF4-FFF2-40B4-BE49-F238E27FC236}">
                  <a16:creationId xmlns:a16="http://schemas.microsoft.com/office/drawing/2014/main" id="{351F461B-037B-CE4C-912D-74B4FCD505D7}"/>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65" name="Freeform: Shape 72">
              <a:extLst>
                <a:ext uri="{FF2B5EF4-FFF2-40B4-BE49-F238E27FC236}">
                  <a16:creationId xmlns:a16="http://schemas.microsoft.com/office/drawing/2014/main" id="{0161CCEA-CB5D-F04C-BA96-E170AA84649F}"/>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66" name="Freeform: Shape 73">
              <a:extLst>
                <a:ext uri="{FF2B5EF4-FFF2-40B4-BE49-F238E27FC236}">
                  <a16:creationId xmlns:a16="http://schemas.microsoft.com/office/drawing/2014/main" id="{13BF4E95-E28B-AF46-96F4-4C96E455D137}"/>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16579122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6"/>
            <a:ext cx="8166099" cy="4739475"/>
          </a:xfrm>
        </p:spPr>
        <p:txBody>
          <a:bodyPr numCol="3" spcCol="180000"/>
          <a:lstStyle>
            <a:lvl1pPr marL="169110" indent="0">
              <a:spcBef>
                <a:spcPts val="848"/>
              </a:spcBef>
              <a:spcAft>
                <a:spcPts val="188"/>
              </a:spcAft>
              <a:buNone/>
              <a:defRPr sz="1026">
                <a:latin typeface="+mj-lt"/>
              </a:defRPr>
            </a:lvl1pPr>
            <a:lvl2pPr marL="169110" indent="-169110">
              <a:lnSpc>
                <a:spcPct val="99000"/>
              </a:lnSpc>
              <a:spcBef>
                <a:spcPts val="0"/>
              </a:spcBef>
              <a:buNone/>
              <a:tabLst>
                <a:tab pos="169110" algn="l"/>
              </a:tabLst>
              <a:defRPr sz="855"/>
            </a:lvl2pPr>
            <a:lvl3pPr marL="254412" indent="-85304">
              <a:lnSpc>
                <a:spcPct val="99000"/>
              </a:lnSpc>
              <a:spcBef>
                <a:spcPts val="0"/>
              </a:spcBef>
              <a:defRPr sz="769"/>
            </a:lvl3pPr>
            <a:lvl4pPr marL="339716" indent="-85304">
              <a:lnSpc>
                <a:spcPct val="99000"/>
              </a:lnSpc>
              <a:spcBef>
                <a:spcPts val="0"/>
              </a:spcBef>
              <a:defRPr sz="769"/>
            </a:lvl4pPr>
            <a:lvl5pPr marL="422026" indent="-82310">
              <a:lnSpc>
                <a:spcPct val="99000"/>
              </a:lnSpc>
              <a:spcBef>
                <a:spcPts val="0"/>
              </a:spcBef>
              <a:defRPr sz="769"/>
            </a:lvl5pPr>
            <a:lvl6pPr marL="508825" indent="-83806">
              <a:lnSpc>
                <a:spcPct val="99000"/>
              </a:lnSpc>
              <a:defRPr sz="660"/>
            </a:lvl6pPr>
            <a:lvl7pPr>
              <a:lnSpc>
                <a:spcPct val="99000"/>
              </a:lnSpc>
              <a:defRPr sz="660"/>
            </a:lvl7pPr>
            <a:lvl8pPr>
              <a:lnSpc>
                <a:spcPct val="99000"/>
              </a:lnSpc>
              <a:defRPr sz="660"/>
            </a:lvl8pPr>
            <a:lvl9pPr>
              <a:lnSpc>
                <a:spcPct val="99000"/>
              </a:lnSpc>
              <a:defRPr sz="660"/>
            </a:lvl9pPr>
          </a:lstStyle>
          <a:p>
            <a:pPr lvl="0"/>
            <a:r>
              <a:rPr lang="en-US" dirty="0"/>
              <a:t>Click to edit Master text styles</a:t>
            </a:r>
          </a:p>
          <a:p>
            <a:pPr lvl="1"/>
            <a:r>
              <a:rPr lang="en-US" dirty="0"/>
              <a:t>	Second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dirty="0"/>
              <a:t>GTM</a:t>
            </a:r>
          </a:p>
        </p:txBody>
      </p:sp>
      <p:sp>
        <p:nvSpPr>
          <p:cNvPr id="4" name="Footer Placeholder 3">
            <a:extLst>
              <a:ext uri="{FF2B5EF4-FFF2-40B4-BE49-F238E27FC236}">
                <a16:creationId xmlns:a16="http://schemas.microsoft.com/office/drawing/2014/main" id="{EA752012-823D-4776-AFF8-4D6ADC2CE4C8}"/>
              </a:ext>
            </a:extLst>
          </p:cNvPr>
          <p:cNvSpPr>
            <a:spLocks noGrp="1"/>
          </p:cNvSpPr>
          <p:nvPr>
            <p:ph type="ftr" sz="quarter" idx="11"/>
          </p:nvPr>
        </p:nvSpPr>
        <p:spPr/>
        <p:txBody>
          <a:bodyPr/>
          <a:lstStyle/>
          <a:p>
            <a:r>
              <a:rPr lang="en-US" dirty="0"/>
              <a:t>U.S.</a:t>
            </a:r>
          </a:p>
        </p:txBody>
      </p:sp>
    </p:spTree>
    <p:extLst>
      <p:ext uri="{BB962C8B-B14F-4D97-AF65-F5344CB8AC3E}">
        <p14:creationId xmlns:p14="http://schemas.microsoft.com/office/powerpoint/2010/main" val="2743192145"/>
      </p:ext>
    </p:extLst>
  </p:cSld>
  <p:clrMapOvr>
    <a:masterClrMapping/>
  </p:clrMapOvr>
  <p:extLst>
    <p:ext uri="{DCECCB84-F9BA-43D5-87BE-67443E8EF086}">
      <p15:sldGuideLst xmlns:p15="http://schemas.microsoft.com/office/powerpoint/2012/main">
        <p15:guide id="1" orient="horz" pos="37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3"/>
            <a:ext cx="8166099"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lvl1pPr>
              <a:defRPr sz="1200"/>
            </a:lvl1pPr>
          </a:lstStyle>
          <a:p>
            <a:r>
              <a:rPr lang="en-US"/>
              <a:t>GTM</a:t>
            </a:r>
            <a:endParaRPr lang="en-US" dirty="0"/>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200"/>
            </a:lvl1pPr>
          </a:lstStyle>
          <a:p>
            <a:r>
              <a:rPr lang="en-US"/>
              <a:t>U.S.</a:t>
            </a:r>
            <a:endParaRPr lang="en-US" dirty="0"/>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5925893"/>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372368823"/>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t>GTM</a:t>
            </a:r>
            <a:endParaRPr lang="en-US" dirty="0"/>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235303619"/>
      </p:ext>
    </p:extLst>
  </p:cSld>
  <p:clrMapOvr>
    <a:masterClrMapping/>
  </p:clrMapOvr>
  <p:extLst>
    <p:ext uri="{DCECCB84-F9BA-43D5-87BE-67443E8EF086}">
      <p15:sldGuideLst xmlns:p15="http://schemas.microsoft.com/office/powerpoint/2012/main">
        <p15:guide id="2" pos="5751">
          <p15:clr>
            <a:srgbClr val="FBAE40"/>
          </p15:clr>
        </p15:guide>
        <p15:guide id="3" orient="horz" pos="138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592070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lvl1pPr>
              <a:defRPr sz="1200"/>
            </a:lvl1pPr>
          </a:lstStyle>
          <a:p>
            <a:r>
              <a:rPr lang="en-US"/>
              <a:t>GTM</a:t>
            </a:r>
            <a:endParaRPr lang="en-US" dirty="0"/>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lvl1pPr>
              <a:defRPr sz="1200"/>
            </a:lvl1pPr>
          </a:lstStyle>
          <a:p>
            <a:r>
              <a:rPr lang="en-US"/>
              <a:t>U.S.</a:t>
            </a:r>
            <a:endParaRPr lang="en-US" dirty="0"/>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03230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lvl1pPr>
              <a:defRPr sz="1200"/>
            </a:lvl1pPr>
          </a:lstStyle>
          <a:p>
            <a:r>
              <a:rPr lang="en-US"/>
              <a:t>GTM</a:t>
            </a:r>
            <a:endParaRPr lang="en-US" dirty="0"/>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lvl1pPr>
              <a:defRPr sz="1200"/>
            </a:lvl1pPr>
          </a:lstStyle>
          <a:p>
            <a:r>
              <a:rPr lang="en-US"/>
              <a:t>U.S.</a:t>
            </a:r>
            <a:endParaRPr lang="en-US" dirty="0"/>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715585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lvl1pPr>
              <a:defRPr sz="1200"/>
            </a:lvl1pPr>
          </a:lstStyle>
          <a:p>
            <a:r>
              <a:rPr lang="en-US" dirty="0"/>
              <a:t>GTM</a:t>
            </a: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005241549"/>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3601225991"/>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267921A-18B5-4EC0-B921-CA27E4A3D6A2}"/>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Date Placeholder 2">
            <a:extLst>
              <a:ext uri="{FF2B5EF4-FFF2-40B4-BE49-F238E27FC236}">
                <a16:creationId xmlns:a16="http://schemas.microsoft.com/office/drawing/2014/main" id="{CF0FC182-BEC5-4D59-8AE4-5F7278AAD8DA}"/>
              </a:ext>
            </a:extLst>
          </p:cNvPr>
          <p:cNvSpPr>
            <a:spLocks noGrp="1"/>
          </p:cNvSpPr>
          <p:nvPr>
            <p:ph type="dt" sz="half" idx="10"/>
          </p:nvPr>
        </p:nvSpPr>
        <p:spPr>
          <a:xfrm>
            <a:off x="7596878" y="657694"/>
            <a:ext cx="358513" cy="334011"/>
          </a:xfrm>
        </p:spPr>
        <p:txBody>
          <a:bodyPr/>
          <a:lstStyle>
            <a:lvl1pPr algn="ctr">
              <a:defRPr/>
            </a:lvl1pPr>
          </a:lstStyle>
          <a:p>
            <a:r>
              <a:rPr lang="en-US"/>
              <a:t>GTM</a:t>
            </a:r>
            <a:endParaRPr lang="en-US" dirty="0"/>
          </a:p>
        </p:txBody>
      </p:sp>
      <p:sp>
        <p:nvSpPr>
          <p:cNvPr id="4" name="Footer Placeholder 3">
            <a:extLst>
              <a:ext uri="{FF2B5EF4-FFF2-40B4-BE49-F238E27FC236}">
                <a16:creationId xmlns:a16="http://schemas.microsoft.com/office/drawing/2014/main" id="{9D3594AC-1835-4D6F-8929-8B5A7FB06BFE}"/>
              </a:ext>
            </a:extLst>
          </p:cNvPr>
          <p:cNvSpPr>
            <a:spLocks noGrp="1"/>
          </p:cNvSpPr>
          <p:nvPr>
            <p:ph type="ftr" sz="quarter" idx="11"/>
          </p:nvPr>
        </p:nvSpPr>
        <p:spPr>
          <a:xfrm>
            <a:off x="8107508" y="657694"/>
            <a:ext cx="358513" cy="334011"/>
          </a:xfrm>
        </p:spPr>
        <p:txBody>
          <a:bodyPr/>
          <a:lstStyle/>
          <a:p>
            <a:r>
              <a:rPr lang="en-US" dirty="0"/>
              <a:t>U.S.</a:t>
            </a:r>
          </a:p>
        </p:txBody>
      </p:sp>
    </p:spTree>
    <p:extLst>
      <p:ext uri="{BB962C8B-B14F-4D97-AF65-F5344CB8AC3E}">
        <p14:creationId xmlns:p14="http://schemas.microsoft.com/office/powerpoint/2010/main" val="3700168740"/>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t>GTM</a:t>
            </a:r>
            <a:endParaRPr lang="en-US" dirty="0"/>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12164743"/>
      </p:ext>
    </p:extLst>
  </p:cSld>
  <p:clrMapOvr>
    <a:masterClrMapping/>
  </p:clrMapOvr>
  <p:extLst>
    <p:ext uri="{DCECCB84-F9BA-43D5-87BE-67443E8EF086}">
      <p15:sldGuideLst xmlns:p15="http://schemas.microsoft.com/office/powerpoint/2012/main">
        <p15:guide id="2" pos="5751" userDrawn="1">
          <p15:clr>
            <a:srgbClr val="FBAE40"/>
          </p15:clr>
        </p15:guide>
        <p15:guide id="3" orient="horz" pos="138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A22EED28-6B66-F64C-87BC-C120916B3ACF}"/>
              </a:ext>
            </a:extLst>
          </p:cNvPr>
          <p:cNvPicPr>
            <a:picLocks noChangeAspect="1"/>
          </p:cNvPicPr>
          <p:nvPr userDrawn="1"/>
        </p:nvPicPr>
        <p:blipFill rotWithShape="1">
          <a:blip r:embed="rId2">
            <a:alphaModFix/>
            <a:extLst>
              <a:ext uri="{28A0092B-C50C-407E-A947-70E740481C1C}">
                <a14:useLocalDpi xmlns:a14="http://schemas.microsoft.com/office/drawing/2010/main"/>
              </a:ext>
            </a:extLst>
          </a:blip>
          <a:srcRect/>
          <a:stretch/>
        </p:blipFill>
        <p:spPr>
          <a:xfrm>
            <a:off x="1" y="1"/>
            <a:ext cx="9144000" cy="6858000"/>
          </a:xfrm>
          <a:prstGeom prst="rect">
            <a:avLst/>
          </a:prstGeom>
        </p:spPr>
      </p:pic>
      <p:sp>
        <p:nvSpPr>
          <p:cNvPr id="2" name="Title 1">
            <a:extLst>
              <a:ext uri="{FF2B5EF4-FFF2-40B4-BE49-F238E27FC236}">
                <a16:creationId xmlns:a16="http://schemas.microsoft.com/office/drawing/2014/main" id="{53F8AB78-8FDA-46ED-B308-67C07FAC61F6}"/>
              </a:ext>
            </a:extLst>
          </p:cNvPr>
          <p:cNvSpPr>
            <a:spLocks noGrp="1"/>
          </p:cNvSpPr>
          <p:nvPr>
            <p:ph type="ctrTitle" hasCustomPrompt="1"/>
          </p:nvPr>
        </p:nvSpPr>
        <p:spPr>
          <a:xfrm>
            <a:off x="762001" y="2239061"/>
            <a:ext cx="5210176" cy="2031907"/>
          </a:xfrm>
        </p:spPr>
        <p:txBody>
          <a:bodyPr anchor="b" anchorCtr="0"/>
          <a:lstStyle>
            <a:lvl1pPr algn="l">
              <a:lnSpc>
                <a:spcPct val="87000"/>
              </a:lnSpc>
              <a:defRPr sz="6788">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61892C3E-3DA9-484B-A45D-DEED5EFA6C48}"/>
              </a:ext>
            </a:extLst>
          </p:cNvPr>
          <p:cNvSpPr>
            <a:spLocks noGrp="1"/>
          </p:cNvSpPr>
          <p:nvPr>
            <p:ph type="subTitle" idx="1" hasCustomPrompt="1"/>
          </p:nvPr>
        </p:nvSpPr>
        <p:spPr>
          <a:xfrm>
            <a:off x="761999" y="5103950"/>
            <a:ext cx="4013200" cy="1114288"/>
          </a:xfrm>
        </p:spPr>
        <p:txBody>
          <a:bodyPr>
            <a:noAutofit/>
          </a:bodyPr>
          <a:lstStyle>
            <a:lvl1pPr marL="0" indent="0" algn="l">
              <a:lnSpc>
                <a:spcPct val="100000"/>
              </a:lnSpc>
              <a:spcBef>
                <a:spcPts val="283"/>
              </a:spcBef>
              <a:buNone/>
              <a:defRPr sz="1696" b="0">
                <a:solidFill>
                  <a:schemeClr val="tx1"/>
                </a:solidFill>
                <a:latin typeface="+mn-lt"/>
              </a:defRPr>
            </a:lvl1pPr>
            <a:lvl2pPr marL="0" indent="0" algn="l">
              <a:lnSpc>
                <a:spcPct val="100000"/>
              </a:lnSpc>
              <a:spcBef>
                <a:spcPts val="0"/>
              </a:spcBef>
              <a:buNone/>
              <a:defRPr sz="1320" b="0">
                <a:solidFill>
                  <a:schemeClr val="tx2"/>
                </a:solidFill>
                <a:latin typeface="+mn-lt"/>
              </a:defRPr>
            </a:lvl2pPr>
            <a:lvl3pPr marL="0" indent="0" algn="l">
              <a:lnSpc>
                <a:spcPct val="100000"/>
              </a:lnSpc>
              <a:spcBef>
                <a:spcPts val="0"/>
              </a:spcBef>
              <a:buNone/>
              <a:defRPr sz="1320" b="0">
                <a:solidFill>
                  <a:schemeClr val="tx2"/>
                </a:solidFill>
                <a:latin typeface="+mn-lt"/>
              </a:defRPr>
            </a:lvl3pPr>
            <a:lvl4pPr marL="0" indent="0" algn="l">
              <a:lnSpc>
                <a:spcPct val="100000"/>
              </a:lnSpc>
              <a:spcBef>
                <a:spcPts val="0"/>
              </a:spcBef>
              <a:buNone/>
              <a:defRPr sz="1320" b="0">
                <a:solidFill>
                  <a:schemeClr val="tx2"/>
                </a:solidFill>
                <a:latin typeface="+mn-lt"/>
              </a:defRPr>
            </a:lvl4pPr>
            <a:lvl5pPr marL="0" indent="0" algn="l">
              <a:lnSpc>
                <a:spcPct val="100000"/>
              </a:lnSpc>
              <a:spcBef>
                <a:spcPts val="0"/>
              </a:spcBef>
              <a:buNone/>
              <a:defRPr sz="1320" b="0">
                <a:solidFill>
                  <a:schemeClr val="tx2"/>
                </a:solidFill>
                <a:latin typeface="+mn-lt"/>
              </a:defRPr>
            </a:lvl5pPr>
            <a:lvl6pPr marL="0" indent="0" algn="l">
              <a:lnSpc>
                <a:spcPct val="100000"/>
              </a:lnSpc>
              <a:spcBef>
                <a:spcPts val="0"/>
              </a:spcBef>
              <a:buNone/>
              <a:defRPr sz="1320" b="0">
                <a:solidFill>
                  <a:schemeClr val="tx2"/>
                </a:solidFill>
                <a:latin typeface="+mn-lt"/>
              </a:defRPr>
            </a:lvl6pPr>
            <a:lvl7pPr marL="0" indent="0" algn="l">
              <a:lnSpc>
                <a:spcPct val="100000"/>
              </a:lnSpc>
              <a:spcBef>
                <a:spcPts val="0"/>
              </a:spcBef>
              <a:buNone/>
              <a:defRPr sz="1320" b="0">
                <a:solidFill>
                  <a:schemeClr val="tx2"/>
                </a:solidFill>
                <a:latin typeface="+mn-lt"/>
              </a:defRPr>
            </a:lvl7pPr>
            <a:lvl8pPr marL="0" indent="0" algn="l">
              <a:lnSpc>
                <a:spcPct val="100000"/>
              </a:lnSpc>
              <a:spcBef>
                <a:spcPts val="0"/>
              </a:spcBef>
              <a:buNone/>
              <a:defRPr sz="1320" b="0">
                <a:solidFill>
                  <a:schemeClr val="tx2"/>
                </a:solidFill>
                <a:latin typeface="+mn-lt"/>
              </a:defRPr>
            </a:lvl8pPr>
            <a:lvl9pPr marL="0" indent="0" algn="l">
              <a:lnSpc>
                <a:spcPct val="100000"/>
              </a:lnSpc>
              <a:spcBef>
                <a:spcPts val="0"/>
              </a:spcBef>
              <a:buNone/>
              <a:defRPr sz="1320" b="0">
                <a:solidFill>
                  <a:schemeClr val="tx2"/>
                </a:solidFill>
                <a:latin typeface="+mn-lt"/>
              </a:defRPr>
            </a:lvl9pPr>
          </a:lstStyle>
          <a:p>
            <a:r>
              <a:rPr lang="en-US" dirty="0"/>
              <a:t>[Presentation subtitle]</a:t>
            </a:r>
          </a:p>
        </p:txBody>
      </p:sp>
      <p:sp>
        <p:nvSpPr>
          <p:cNvPr id="16" name="Text Placeholder 1">
            <a:extLst>
              <a:ext uri="{FF2B5EF4-FFF2-40B4-BE49-F238E27FC236}">
                <a16:creationId xmlns:a16="http://schemas.microsoft.com/office/drawing/2014/main" id="{BE80FF3A-D00B-485F-B6F8-00DDB17F8104}"/>
              </a:ext>
            </a:extLst>
          </p:cNvPr>
          <p:cNvSpPr>
            <a:spLocks noGrp="1"/>
          </p:cNvSpPr>
          <p:nvPr>
            <p:ph type="body" sz="quarter" idx="23" hasCustomPrompt="1"/>
          </p:nvPr>
        </p:nvSpPr>
        <p:spPr>
          <a:xfrm>
            <a:off x="762002" y="302401"/>
            <a:ext cx="5381624" cy="619200"/>
          </a:xfrm>
        </p:spPr>
        <p:txBody>
          <a:bodyPr anchor="b" anchorCtr="0"/>
          <a:lstStyle>
            <a:lvl1pPr marL="0" indent="0">
              <a:spcBef>
                <a:spcPts val="0"/>
              </a:spcBef>
              <a:buFontTx/>
              <a:buNone/>
              <a:defRPr sz="1696" b="1" cap="none" baseline="0"/>
            </a:lvl1pPr>
            <a:lvl2pPr marL="0" indent="0">
              <a:spcBef>
                <a:spcPts val="0"/>
              </a:spcBef>
              <a:buFontTx/>
              <a:buNone/>
              <a:defRPr sz="660" b="1" cap="all" baseline="0"/>
            </a:lvl2pPr>
            <a:lvl3pPr marL="0" indent="0">
              <a:spcBef>
                <a:spcPts val="0"/>
              </a:spcBef>
              <a:buFontTx/>
              <a:buNone/>
              <a:defRPr sz="660" b="1" cap="all" baseline="0"/>
            </a:lvl3pPr>
            <a:lvl4pPr marL="0" indent="0">
              <a:spcBef>
                <a:spcPts val="0"/>
              </a:spcBef>
              <a:buFontTx/>
              <a:buNone/>
              <a:defRPr sz="660" b="1" cap="all" baseline="0"/>
            </a:lvl4pPr>
            <a:lvl5pPr marL="0" indent="0">
              <a:spcBef>
                <a:spcPts val="0"/>
              </a:spcBef>
              <a:buFontTx/>
              <a:buNone/>
              <a:defRPr sz="660" b="1" cap="all" baseline="0"/>
            </a:lvl5pPr>
            <a:lvl6pPr marL="0" indent="0">
              <a:spcBef>
                <a:spcPts val="0"/>
              </a:spcBef>
              <a:buFontTx/>
              <a:buNone/>
              <a:defRPr sz="660" b="1" cap="all" baseline="0"/>
            </a:lvl6pPr>
            <a:lvl7pPr marL="0" indent="0">
              <a:spcBef>
                <a:spcPts val="0"/>
              </a:spcBef>
              <a:buFontTx/>
              <a:buNone/>
              <a:defRPr sz="660" b="1" cap="all" baseline="0"/>
            </a:lvl7pPr>
            <a:lvl8pPr marL="0" indent="0">
              <a:spcBef>
                <a:spcPts val="0"/>
              </a:spcBef>
              <a:buFontTx/>
              <a:buNone/>
              <a:defRPr sz="660" b="1" cap="all" baseline="0"/>
            </a:lvl8pPr>
            <a:lvl9pPr marL="0" indent="0">
              <a:spcBef>
                <a:spcPts val="0"/>
              </a:spcBef>
              <a:buFontTx/>
              <a:buNone/>
              <a:defRPr sz="660" b="1" cap="all" baseline="0"/>
            </a:lvl9pPr>
          </a:lstStyle>
          <a:p>
            <a:pPr lvl="0"/>
            <a:r>
              <a:rPr lang="en-US" dirty="0"/>
              <a:t>[Optional slide header]</a:t>
            </a:r>
          </a:p>
        </p:txBody>
      </p:sp>
      <p:cxnSp>
        <p:nvCxnSpPr>
          <p:cNvPr id="18" name="Straight Connector 17">
            <a:extLst>
              <a:ext uri="{FF2B5EF4-FFF2-40B4-BE49-F238E27FC236}">
                <a16:creationId xmlns:a16="http://schemas.microsoft.com/office/drawing/2014/main" id="{FB3F7B9B-96E9-4673-924B-E973134927ED}"/>
              </a:ext>
            </a:extLst>
          </p:cNvPr>
          <p:cNvCxnSpPr/>
          <p:nvPr userDrawn="1"/>
        </p:nvCxnSpPr>
        <p:spPr>
          <a:xfrm>
            <a:off x="636588"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2" name="Straight Connector 21">
            <a:extLst>
              <a:ext uri="{FF2B5EF4-FFF2-40B4-BE49-F238E27FC236}">
                <a16:creationId xmlns:a16="http://schemas.microsoft.com/office/drawing/2014/main" id="{4945E2C3-9CB1-44C3-B292-0251D821492E}"/>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0" name="Freeform: Shape 9">
            <a:extLst>
              <a:ext uri="{FF2B5EF4-FFF2-40B4-BE49-F238E27FC236}">
                <a16:creationId xmlns:a16="http://schemas.microsoft.com/office/drawing/2014/main" id="{59B6B0C7-A326-4F93-81F8-53DBB655D9DD}"/>
              </a:ext>
            </a:extLst>
          </p:cNvPr>
          <p:cNvSpPr/>
          <p:nvPr userDrawn="1"/>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solidFill>
                <a:srgbClr val="000000"/>
              </a:solidFill>
            </a:endParaRPr>
          </a:p>
        </p:txBody>
      </p:sp>
      <p:grpSp>
        <p:nvGrpSpPr>
          <p:cNvPr id="41" name="Group 40">
            <a:extLst>
              <a:ext uri="{FF2B5EF4-FFF2-40B4-BE49-F238E27FC236}">
                <a16:creationId xmlns:a16="http://schemas.microsoft.com/office/drawing/2014/main" id="{13B34B4C-D739-664C-8011-64A73875FB8F}"/>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42" name="Freeform: Shape 49">
              <a:extLst>
                <a:ext uri="{FF2B5EF4-FFF2-40B4-BE49-F238E27FC236}">
                  <a16:creationId xmlns:a16="http://schemas.microsoft.com/office/drawing/2014/main" id="{9C166115-98EF-AC4D-AAEA-0A1F5C111B5A}"/>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43" name="Freeform: Shape 50">
              <a:extLst>
                <a:ext uri="{FF2B5EF4-FFF2-40B4-BE49-F238E27FC236}">
                  <a16:creationId xmlns:a16="http://schemas.microsoft.com/office/drawing/2014/main" id="{DA23B2C3-D1D4-CE47-996A-19CE031FE02A}"/>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44" name="Freeform: Shape 51">
              <a:extLst>
                <a:ext uri="{FF2B5EF4-FFF2-40B4-BE49-F238E27FC236}">
                  <a16:creationId xmlns:a16="http://schemas.microsoft.com/office/drawing/2014/main" id="{4A51C555-3EDA-B44B-92E4-FFB49B939914}"/>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45" name="Freeform: Shape 52">
              <a:extLst>
                <a:ext uri="{FF2B5EF4-FFF2-40B4-BE49-F238E27FC236}">
                  <a16:creationId xmlns:a16="http://schemas.microsoft.com/office/drawing/2014/main" id="{EB6154AA-D78C-3E44-92FD-3A11DF4E8CC3}"/>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46" name="Freeform: Shape 53">
              <a:extLst>
                <a:ext uri="{FF2B5EF4-FFF2-40B4-BE49-F238E27FC236}">
                  <a16:creationId xmlns:a16="http://schemas.microsoft.com/office/drawing/2014/main" id="{2E2FE067-2837-EC48-B782-8A986350E8B2}"/>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47" name="Freeform: Shape 54">
              <a:extLst>
                <a:ext uri="{FF2B5EF4-FFF2-40B4-BE49-F238E27FC236}">
                  <a16:creationId xmlns:a16="http://schemas.microsoft.com/office/drawing/2014/main" id="{64294639-D374-D949-AECA-88461A32535E}"/>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48" name="Freeform: Shape 55">
              <a:extLst>
                <a:ext uri="{FF2B5EF4-FFF2-40B4-BE49-F238E27FC236}">
                  <a16:creationId xmlns:a16="http://schemas.microsoft.com/office/drawing/2014/main" id="{92F3959C-5962-EC40-AF22-79B74731D33A}"/>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49" name="Freeform: Shape 56">
              <a:extLst>
                <a:ext uri="{FF2B5EF4-FFF2-40B4-BE49-F238E27FC236}">
                  <a16:creationId xmlns:a16="http://schemas.microsoft.com/office/drawing/2014/main" id="{68B67442-F118-2A42-8C86-97A7CD312E0E}"/>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50" name="Freeform: Shape 57">
              <a:extLst>
                <a:ext uri="{FF2B5EF4-FFF2-40B4-BE49-F238E27FC236}">
                  <a16:creationId xmlns:a16="http://schemas.microsoft.com/office/drawing/2014/main" id="{1F107D34-1A79-DC4B-A5E3-6D1AFD2F8F52}"/>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51" name="Freeform: Shape 58">
              <a:extLst>
                <a:ext uri="{FF2B5EF4-FFF2-40B4-BE49-F238E27FC236}">
                  <a16:creationId xmlns:a16="http://schemas.microsoft.com/office/drawing/2014/main" id="{F3C380FF-1941-0C43-BEBD-634B43E6E41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52" name="Freeform: Shape 59">
              <a:extLst>
                <a:ext uri="{FF2B5EF4-FFF2-40B4-BE49-F238E27FC236}">
                  <a16:creationId xmlns:a16="http://schemas.microsoft.com/office/drawing/2014/main" id="{DA2D7D86-F674-D540-B25A-C774CD7A9F7A}"/>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53" name="Freeform: Shape 60">
              <a:extLst>
                <a:ext uri="{FF2B5EF4-FFF2-40B4-BE49-F238E27FC236}">
                  <a16:creationId xmlns:a16="http://schemas.microsoft.com/office/drawing/2014/main" id="{FE037514-40A1-584C-B885-E2604D08F399}"/>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54" name="Freeform: Shape 61">
              <a:extLst>
                <a:ext uri="{FF2B5EF4-FFF2-40B4-BE49-F238E27FC236}">
                  <a16:creationId xmlns:a16="http://schemas.microsoft.com/office/drawing/2014/main" id="{470AFF0A-369B-C445-BE56-AA8FB2A17A23}"/>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55" name="Freeform: Shape 62">
              <a:extLst>
                <a:ext uri="{FF2B5EF4-FFF2-40B4-BE49-F238E27FC236}">
                  <a16:creationId xmlns:a16="http://schemas.microsoft.com/office/drawing/2014/main" id="{ED42DFA1-EDEE-134D-95EE-204C208F8E6B}"/>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56" name="Freeform: Shape 63">
              <a:extLst>
                <a:ext uri="{FF2B5EF4-FFF2-40B4-BE49-F238E27FC236}">
                  <a16:creationId xmlns:a16="http://schemas.microsoft.com/office/drawing/2014/main" id="{1CC6693C-81C2-4443-92D2-48ABCE205CB2}"/>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57" name="Freeform: Shape 64">
              <a:extLst>
                <a:ext uri="{FF2B5EF4-FFF2-40B4-BE49-F238E27FC236}">
                  <a16:creationId xmlns:a16="http://schemas.microsoft.com/office/drawing/2014/main" id="{F3E04056-1989-E146-A05C-79937E8A394C}"/>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58" name="Freeform: Shape 65">
              <a:extLst>
                <a:ext uri="{FF2B5EF4-FFF2-40B4-BE49-F238E27FC236}">
                  <a16:creationId xmlns:a16="http://schemas.microsoft.com/office/drawing/2014/main" id="{97B75789-3840-7746-91DC-E55BFC916744}"/>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59" name="Freeform: Shape 66">
              <a:extLst>
                <a:ext uri="{FF2B5EF4-FFF2-40B4-BE49-F238E27FC236}">
                  <a16:creationId xmlns:a16="http://schemas.microsoft.com/office/drawing/2014/main" id="{68EBB2A9-BB23-E547-B007-658EDE772488}"/>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60" name="Freeform: Shape 67">
              <a:extLst>
                <a:ext uri="{FF2B5EF4-FFF2-40B4-BE49-F238E27FC236}">
                  <a16:creationId xmlns:a16="http://schemas.microsoft.com/office/drawing/2014/main" id="{9456123E-62F9-144F-8C49-3F7C9E3A7BAB}"/>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61" name="Freeform: Shape 68">
              <a:extLst>
                <a:ext uri="{FF2B5EF4-FFF2-40B4-BE49-F238E27FC236}">
                  <a16:creationId xmlns:a16="http://schemas.microsoft.com/office/drawing/2014/main" id="{49B0E899-A126-314A-9782-E1723F244664}"/>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62" name="Freeform: Shape 69">
              <a:extLst>
                <a:ext uri="{FF2B5EF4-FFF2-40B4-BE49-F238E27FC236}">
                  <a16:creationId xmlns:a16="http://schemas.microsoft.com/office/drawing/2014/main" id="{7C6445A5-61E6-F146-A3A6-FA168D9235C9}"/>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63" name="Freeform: Shape 70">
              <a:extLst>
                <a:ext uri="{FF2B5EF4-FFF2-40B4-BE49-F238E27FC236}">
                  <a16:creationId xmlns:a16="http://schemas.microsoft.com/office/drawing/2014/main" id="{2F933C78-6B15-CA47-924F-8148CE77AE04}"/>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64" name="Freeform: Shape 71">
              <a:extLst>
                <a:ext uri="{FF2B5EF4-FFF2-40B4-BE49-F238E27FC236}">
                  <a16:creationId xmlns:a16="http://schemas.microsoft.com/office/drawing/2014/main" id="{B270C831-90DF-FB42-A491-5044ED528CB1}"/>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65" name="Freeform: Shape 72">
              <a:extLst>
                <a:ext uri="{FF2B5EF4-FFF2-40B4-BE49-F238E27FC236}">
                  <a16:creationId xmlns:a16="http://schemas.microsoft.com/office/drawing/2014/main" id="{E7BAFAC2-5307-8448-85A6-807E2664FFAA}"/>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66" name="Freeform: Shape 73">
              <a:extLst>
                <a:ext uri="{FF2B5EF4-FFF2-40B4-BE49-F238E27FC236}">
                  <a16:creationId xmlns:a16="http://schemas.microsoft.com/office/drawing/2014/main" id="{0BD5C645-698A-0D45-8FEC-5336B1438773}"/>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13961634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age Referenc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p>
            <a:r>
              <a:rPr lang="en-US" dirty="0"/>
              <a:t>[Slide title]</a:t>
            </a:r>
          </a:p>
        </p:txBody>
      </p:sp>
      <p:sp>
        <p:nvSpPr>
          <p:cNvPr id="11" name="Content Placeholder 4">
            <a:extLst>
              <a:ext uri="{FF2B5EF4-FFF2-40B4-BE49-F238E27FC236}">
                <a16:creationId xmlns:a16="http://schemas.microsoft.com/office/drawing/2014/main" id="{C797EC87-BDF5-4318-87F3-D31911942750}"/>
              </a:ext>
            </a:extLst>
          </p:cNvPr>
          <p:cNvSpPr>
            <a:spLocks noGrp="1"/>
          </p:cNvSpPr>
          <p:nvPr>
            <p:ph idx="1"/>
          </p:nvPr>
        </p:nvSpPr>
        <p:spPr>
          <a:xfrm>
            <a:off x="761999" y="1186196"/>
            <a:ext cx="8166099" cy="4739475"/>
          </a:xfrm>
        </p:spPr>
        <p:txBody>
          <a:bodyPr numCol="3" spcCol="180000"/>
          <a:lstStyle>
            <a:lvl1pPr marL="169110" indent="0">
              <a:spcBef>
                <a:spcPts val="848"/>
              </a:spcBef>
              <a:spcAft>
                <a:spcPts val="188"/>
              </a:spcAft>
              <a:buNone/>
              <a:defRPr sz="1026">
                <a:latin typeface="+mj-lt"/>
              </a:defRPr>
            </a:lvl1pPr>
            <a:lvl2pPr marL="169110" indent="-169110">
              <a:lnSpc>
                <a:spcPct val="99000"/>
              </a:lnSpc>
              <a:spcBef>
                <a:spcPts val="0"/>
              </a:spcBef>
              <a:buNone/>
              <a:tabLst>
                <a:tab pos="169110" algn="l"/>
              </a:tabLst>
              <a:defRPr sz="855"/>
            </a:lvl2pPr>
            <a:lvl3pPr marL="254412" indent="-85304">
              <a:lnSpc>
                <a:spcPct val="99000"/>
              </a:lnSpc>
              <a:spcBef>
                <a:spcPts val="0"/>
              </a:spcBef>
              <a:defRPr sz="769"/>
            </a:lvl3pPr>
            <a:lvl4pPr marL="339716" indent="-85304">
              <a:lnSpc>
                <a:spcPct val="99000"/>
              </a:lnSpc>
              <a:spcBef>
                <a:spcPts val="0"/>
              </a:spcBef>
              <a:defRPr sz="769"/>
            </a:lvl4pPr>
            <a:lvl5pPr marL="422026" indent="-82310">
              <a:lnSpc>
                <a:spcPct val="99000"/>
              </a:lnSpc>
              <a:spcBef>
                <a:spcPts val="0"/>
              </a:spcBef>
              <a:defRPr sz="769"/>
            </a:lvl5pPr>
            <a:lvl6pPr marL="508825" indent="-83806">
              <a:lnSpc>
                <a:spcPct val="99000"/>
              </a:lnSpc>
              <a:defRPr sz="660"/>
            </a:lvl6pPr>
            <a:lvl7pPr>
              <a:lnSpc>
                <a:spcPct val="99000"/>
              </a:lnSpc>
              <a:defRPr sz="660"/>
            </a:lvl7pPr>
            <a:lvl8pPr>
              <a:lnSpc>
                <a:spcPct val="99000"/>
              </a:lnSpc>
              <a:defRPr sz="660"/>
            </a:lvl8pPr>
            <a:lvl9pPr>
              <a:lnSpc>
                <a:spcPct val="99000"/>
              </a:lnSpc>
              <a:defRPr sz="660"/>
            </a:lvl9pPr>
          </a:lstStyle>
          <a:p>
            <a:pPr lvl="0"/>
            <a:r>
              <a:rPr lang="en-US" dirty="0"/>
              <a:t>Click to edit Master text styles</a:t>
            </a:r>
          </a:p>
          <a:p>
            <a:pPr lvl="1"/>
            <a:r>
              <a:rPr lang="en-US" dirty="0"/>
              <a:t>	Second level</a:t>
            </a:r>
          </a:p>
        </p:txBody>
      </p:sp>
      <p:sp>
        <p:nvSpPr>
          <p:cNvPr id="3" name="Date Placeholder 2">
            <a:extLst>
              <a:ext uri="{FF2B5EF4-FFF2-40B4-BE49-F238E27FC236}">
                <a16:creationId xmlns:a16="http://schemas.microsoft.com/office/drawing/2014/main" id="{62FEFA37-A106-4DBA-9E98-76775783A28B}"/>
              </a:ext>
            </a:extLst>
          </p:cNvPr>
          <p:cNvSpPr>
            <a:spLocks noGrp="1"/>
          </p:cNvSpPr>
          <p:nvPr>
            <p:ph type="dt" sz="half" idx="1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EA752012-823D-4776-AFF8-4D6ADC2CE4C8}"/>
              </a:ext>
            </a:extLst>
          </p:cNvPr>
          <p:cNvSpPr>
            <a:spLocks noGrp="1"/>
          </p:cNvSpPr>
          <p:nvPr>
            <p:ph type="ftr" sz="quarter" idx="11"/>
          </p:nvPr>
        </p:nvSpPr>
        <p:spPr/>
        <p:txBody>
          <a:bodyPr/>
          <a:lstStyle/>
          <a:p>
            <a:r>
              <a:rPr lang="en-US" dirty="0">
                <a:solidFill>
                  <a:srgbClr val="000000"/>
                </a:solidFill>
              </a:rPr>
              <a:t>U.S.</a:t>
            </a:r>
          </a:p>
        </p:txBody>
      </p:sp>
    </p:spTree>
    <p:extLst>
      <p:ext uri="{BB962C8B-B14F-4D97-AF65-F5344CB8AC3E}">
        <p14:creationId xmlns:p14="http://schemas.microsoft.com/office/powerpoint/2010/main" val="35493972"/>
      </p:ext>
    </p:extLst>
  </p:cSld>
  <p:clrMapOvr>
    <a:masterClrMapping/>
  </p:clrMapOvr>
  <p:extLst>
    <p:ext uri="{DCECCB84-F9BA-43D5-87BE-67443E8EF086}">
      <p15:sldGuideLst xmlns:p15="http://schemas.microsoft.com/office/powerpoint/2012/main">
        <p15:guide id="1" orient="horz" pos="374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1999" y="1204913"/>
            <a:ext cx="8166099" cy="4576763"/>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a:extLst>
              <a:ext uri="{FF2B5EF4-FFF2-40B4-BE49-F238E27FC236}">
                <a16:creationId xmlns:a16="http://schemas.microsoft.com/office/drawing/2014/main" id="{6CDAFEE2-47D3-4B37-9971-2401DB81B4BD}"/>
              </a:ext>
            </a:extLst>
          </p:cNvPr>
          <p:cNvSpPr>
            <a:spLocks noGrp="1"/>
          </p:cNvSpPr>
          <p:nvPr>
            <p:ph type="dt" sz="half" idx="10"/>
          </p:nvPr>
        </p:nvSpPr>
        <p:spPr/>
        <p:txBody>
          <a:bodyPr/>
          <a:lstStyle/>
          <a:p>
            <a:r>
              <a:rPr lang="en-US" dirty="0">
                <a:solidFill>
                  <a:srgbClr val="000000"/>
                </a:solidFill>
              </a:rPr>
              <a:t>GTM</a:t>
            </a:r>
          </a:p>
        </p:txBody>
      </p:sp>
      <p:sp>
        <p:nvSpPr>
          <p:cNvPr id="5" name="Footer Placeholder 4">
            <a:extLst>
              <a:ext uri="{FF2B5EF4-FFF2-40B4-BE49-F238E27FC236}">
                <a16:creationId xmlns:a16="http://schemas.microsoft.com/office/drawing/2014/main" id="{D961B926-6CBE-49BF-9FA3-351B927C8ACB}"/>
              </a:ext>
            </a:extLst>
          </p:cNvPr>
          <p:cNvSpPr>
            <a:spLocks noGrp="1"/>
          </p:cNvSpPr>
          <p:nvPr>
            <p:ph type="ftr" sz="quarter" idx="11"/>
          </p:nvPr>
        </p:nvSpPr>
        <p:spPr/>
        <p:txBody>
          <a:bodyPr/>
          <a:lstStyle>
            <a:lvl1pPr>
              <a:defRPr sz="1026"/>
            </a:lvl1pPr>
          </a:lstStyle>
          <a:p>
            <a:r>
              <a:rPr lang="en-US" dirty="0">
                <a:solidFill>
                  <a:srgbClr val="000000"/>
                </a:solidFill>
              </a:rPr>
              <a:t>U.S.</a:t>
            </a:r>
          </a:p>
        </p:txBody>
      </p:sp>
      <p:sp>
        <p:nvSpPr>
          <p:cNvPr id="6" name="Text Placeholder 5">
            <a:extLst>
              <a:ext uri="{FF2B5EF4-FFF2-40B4-BE49-F238E27FC236}">
                <a16:creationId xmlns:a16="http://schemas.microsoft.com/office/drawing/2014/main" id="{72BEE28E-7642-4071-9F46-ABA46E4CFC72}"/>
              </a:ext>
            </a:extLst>
          </p:cNvPr>
          <p:cNvSpPr>
            <a:spLocks noGrp="1"/>
          </p:cNvSpPr>
          <p:nvPr>
            <p:ph type="body" sz="quarter" idx="25" hasCustomPrompt="1"/>
          </p:nvPr>
        </p:nvSpPr>
        <p:spPr>
          <a:xfrm>
            <a:off x="762000" y="6000412"/>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3352920147"/>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941"/>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495725246"/>
      </p:ext>
    </p:extLst>
  </p:cSld>
  <p:clrMapOvr>
    <a:masterClrMapping/>
  </p:clrMapOvr>
  <p:extLst>
    <p:ext uri="{DCECCB84-F9BA-43D5-87BE-67443E8EF086}">
      <p15:sldGuideLst xmlns:p15="http://schemas.microsoft.com/office/powerpoint/2012/main">
        <p15:guide id="1" pos="5751">
          <p15:clr>
            <a:srgbClr val="FBAE40"/>
          </p15:clr>
        </p15:guide>
        <p15:guide id="2" orient="horz" pos="138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026"/>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026"/>
            </a:lvl1pPr>
            <a:lvl2pPr>
              <a:defRPr sz="855"/>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p>
            <a:r>
              <a:rPr lang="en-US" dirty="0">
                <a:solidFill>
                  <a:srgbClr val="000000"/>
                </a:solidFill>
              </a:rPr>
              <a:t>U.S.</a:t>
            </a: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748611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026"/>
            </a:lvl1pPr>
            <a:lvl2pPr>
              <a:defRPr sz="898"/>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026"/>
            </a:lvl1pPr>
            <a:lvl2pPr>
              <a:defRPr sz="898"/>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026"/>
            </a:lvl1pPr>
            <a:lvl2pPr>
              <a:defRPr sz="941"/>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p>
            <a:r>
              <a:rPr lang="en-US" dirty="0">
                <a:solidFill>
                  <a:srgbClr val="000000"/>
                </a:solidFill>
              </a:rPr>
              <a:t>U.S.</a:t>
            </a:r>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721598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p>
            <a:r>
              <a:rPr lang="en-US" dirty="0">
                <a:solidFill>
                  <a:srgbClr val="000000"/>
                </a:solidFill>
              </a:rPr>
              <a:t>U.S.</a:t>
            </a:r>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8895748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p>
            <a:r>
              <a:rPr lang="en-US">
                <a:solidFill>
                  <a:srgbClr val="000000"/>
                </a:solidFill>
              </a:rPr>
              <a:t>GTM</a:t>
            </a:r>
            <a:endParaRPr lang="en-US" dirty="0">
              <a:solidFill>
                <a:srgbClr val="000000"/>
              </a:solidFill>
            </a:endParaRP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a:lvl1pPr>
          </a:lstStyle>
          <a:p>
            <a:r>
              <a:rPr lang="en-US" dirty="0">
                <a:solidFill>
                  <a:srgbClr val="000000"/>
                </a:solidFill>
              </a:rPr>
              <a:t>U.S.</a:t>
            </a: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802175293"/>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a:lvl1pPr>
          </a:lstStyle>
          <a:p>
            <a:r>
              <a:rPr lang="en-US" dirty="0">
                <a:solidFill>
                  <a:srgbClr val="000000"/>
                </a:solidFill>
              </a:rPr>
              <a:t>U.S.</a:t>
            </a: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97899"/>
          </a:xfrm>
        </p:spPr>
        <p:txBody>
          <a:bodyPr wrap="square" anchor="t" anchorCtr="0">
            <a:spAutoFit/>
          </a:bodyPr>
          <a:lstStyle>
            <a:lvl1pPr marL="0" indent="0" algn="just">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123467832"/>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943"/>
            </a:lvl1pPr>
            <a:lvl2pPr>
              <a:defRPr sz="943"/>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97899"/>
          </a:xfrm>
        </p:spPr>
        <p:txBody>
          <a:bodyPr wrap="square" anchor="t" anchorCtr="0">
            <a:spAutoFit/>
          </a:bodyPr>
          <a:lstStyle>
            <a:lvl1pPr marL="0" indent="0">
              <a:lnSpc>
                <a:spcPct val="93000"/>
              </a:lnSpc>
              <a:spcBef>
                <a:spcPts val="0"/>
              </a:spcBef>
              <a:buFontTx/>
              <a:buNone/>
              <a:defRPr sz="684"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a:lvl1pPr>
          </a:lstStyle>
          <a:p>
            <a:r>
              <a:rPr lang="en-US" dirty="0">
                <a:solidFill>
                  <a:srgbClr val="000000"/>
                </a:solidFill>
              </a:rPr>
              <a:t>U.S.</a:t>
            </a:r>
          </a:p>
        </p:txBody>
      </p:sp>
    </p:spTree>
    <p:extLst>
      <p:ext uri="{BB962C8B-B14F-4D97-AF65-F5344CB8AC3E}">
        <p14:creationId xmlns:p14="http://schemas.microsoft.com/office/powerpoint/2010/main" val="3834319456"/>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lvl1pPr>
              <a:defRPr sz="1200"/>
            </a:lvl1pPr>
          </a:lstStyle>
          <a:p>
            <a:r>
              <a:rPr lang="en-US"/>
              <a:t>U.S.</a:t>
            </a:r>
            <a:endParaRPr lang="en-US" dirty="0"/>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909722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B36ABA3-C946-594C-B7B7-768B3BD4951B}"/>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11" name="Content Placeholder 4">
            <a:extLst>
              <a:ext uri="{FF2B5EF4-FFF2-40B4-BE49-F238E27FC236}">
                <a16:creationId xmlns:a16="http://schemas.microsoft.com/office/drawing/2014/main" id="{876044BF-46F2-4BB3-BE72-4436505AFF37}"/>
              </a:ext>
            </a:extLst>
          </p:cNvPr>
          <p:cNvSpPr>
            <a:spLocks noGrp="1"/>
          </p:cNvSpPr>
          <p:nvPr>
            <p:ph sz="half" idx="1"/>
          </p:nvPr>
        </p:nvSpPr>
        <p:spPr>
          <a:xfrm>
            <a:off x="762001" y="1204913"/>
            <a:ext cx="3986213" cy="4576762"/>
          </a:xfrm>
        </p:spPr>
        <p:txBody>
          <a:bodyPr/>
          <a:lstStyle>
            <a:lvl1pPr>
              <a:defRPr sz="105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Content Placeholder 5">
            <a:extLst>
              <a:ext uri="{FF2B5EF4-FFF2-40B4-BE49-F238E27FC236}">
                <a16:creationId xmlns:a16="http://schemas.microsoft.com/office/drawing/2014/main" id="{0B138350-59E9-44BB-A1A8-B291728AC2CB}"/>
              </a:ext>
            </a:extLst>
          </p:cNvPr>
          <p:cNvSpPr>
            <a:spLocks noGrp="1"/>
          </p:cNvSpPr>
          <p:nvPr>
            <p:ph sz="half" idx="2"/>
          </p:nvPr>
        </p:nvSpPr>
        <p:spPr>
          <a:xfrm>
            <a:off x="4929189" y="1204913"/>
            <a:ext cx="3998911" cy="4576762"/>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8" name="Text Placeholder 5">
            <a:extLst>
              <a:ext uri="{FF2B5EF4-FFF2-40B4-BE49-F238E27FC236}">
                <a16:creationId xmlns:a16="http://schemas.microsoft.com/office/drawing/2014/main" id="{D003691D-F5F4-4325-9164-CE8ED5D01686}"/>
              </a:ext>
            </a:extLst>
          </p:cNvPr>
          <p:cNvSpPr>
            <a:spLocks noGrp="1"/>
          </p:cNvSpPr>
          <p:nvPr>
            <p:ph type="body" sz="quarter" idx="25" hasCustomPrompt="1"/>
          </p:nvPr>
        </p:nvSpPr>
        <p:spPr>
          <a:xfrm>
            <a:off x="762001" y="5968604"/>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2" name="Date Placeholder 1">
            <a:extLst>
              <a:ext uri="{FF2B5EF4-FFF2-40B4-BE49-F238E27FC236}">
                <a16:creationId xmlns:a16="http://schemas.microsoft.com/office/drawing/2014/main" id="{9EE698FF-0D99-4AE4-88F9-F7FB7BEA56ED}"/>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3" name="Footer Placeholder 2">
            <a:extLst>
              <a:ext uri="{FF2B5EF4-FFF2-40B4-BE49-F238E27FC236}">
                <a16:creationId xmlns:a16="http://schemas.microsoft.com/office/drawing/2014/main" id="{04261086-A3F2-4E56-B86F-F6A1A7118E3E}"/>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9" name="Straight Connector 8">
            <a:extLst>
              <a:ext uri="{FF2B5EF4-FFF2-40B4-BE49-F238E27FC236}">
                <a16:creationId xmlns:a16="http://schemas.microsoft.com/office/drawing/2014/main" id="{D1A4B599-14F8-4525-9306-038AF38D0F68}"/>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10016823"/>
      </p:ext>
    </p:extLst>
  </p:cSld>
  <p:clrMapOvr>
    <a:masterClrMapping/>
  </p:clrMapOvr>
  <p:extLst>
    <p:ext uri="{DCECCB84-F9BA-43D5-87BE-67443E8EF086}">
      <p15:sldGuideLst xmlns:p15="http://schemas.microsoft.com/office/powerpoint/2012/main">
        <p15:guide id="1" pos="5751">
          <p15:clr>
            <a:srgbClr val="FBAE40"/>
          </p15:clr>
        </p15:guide>
        <p15:guide id="2" orient="horz" pos="138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omparison horizontal">
    <p:spTree>
      <p:nvGrpSpPr>
        <p:cNvPr id="1" name=""/>
        <p:cNvGrpSpPr/>
        <p:nvPr/>
      </p:nvGrpSpPr>
      <p:grpSpPr>
        <a:xfrm>
          <a:off x="0" y="0"/>
          <a:ext cx="0" cy="0"/>
          <a:chOff x="0" y="0"/>
          <a:chExt cx="0" cy="0"/>
        </a:xfrm>
      </p:grpSpPr>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2001" y="1204913"/>
            <a:ext cx="8166100"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8" name="Content Placeholder 5">
            <a:extLst>
              <a:ext uri="{FF2B5EF4-FFF2-40B4-BE49-F238E27FC236}">
                <a16:creationId xmlns:a16="http://schemas.microsoft.com/office/drawing/2014/main" id="{DB454EE6-A290-4EBF-94B1-531D21645F4B}"/>
              </a:ext>
            </a:extLst>
          </p:cNvPr>
          <p:cNvSpPr>
            <a:spLocks noGrp="1"/>
          </p:cNvSpPr>
          <p:nvPr>
            <p:ph sz="half" idx="2"/>
          </p:nvPr>
        </p:nvSpPr>
        <p:spPr>
          <a:xfrm>
            <a:off x="762000" y="3639675"/>
            <a:ext cx="8192115"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1" name="Text Placeholder 5">
            <a:extLst>
              <a:ext uri="{FF2B5EF4-FFF2-40B4-BE49-F238E27FC236}">
                <a16:creationId xmlns:a16="http://schemas.microsoft.com/office/drawing/2014/main" id="{3B1E2AD2-57BE-4F63-B372-CD5B57864F98}"/>
              </a:ext>
            </a:extLst>
          </p:cNvPr>
          <p:cNvSpPr>
            <a:spLocks noGrp="1"/>
          </p:cNvSpPr>
          <p:nvPr>
            <p:ph type="body" sz="quarter" idx="25" hasCustomPrompt="1"/>
          </p:nvPr>
        </p:nvSpPr>
        <p:spPr>
          <a:xfrm>
            <a:off x="762000" y="5970549"/>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CD632B6A-75EA-44AD-BAAD-A101046157C1}"/>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5897E692-EE6A-46AE-9D92-6C8ED1CA6DDF}"/>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9" name="Straight Connector 8">
            <a:extLst>
              <a:ext uri="{FF2B5EF4-FFF2-40B4-BE49-F238E27FC236}">
                <a16:creationId xmlns:a16="http://schemas.microsoft.com/office/drawing/2014/main" id="{C63EEDC0-E5D5-4AF5-A3A5-A770BB78DA2D}"/>
              </a:ext>
            </a:extLst>
          </p:cNvPr>
          <p:cNvCxnSpPr>
            <a:cxnSpLocks/>
          </p:cNvCxnSpPr>
          <p:nvPr userDrawn="1"/>
        </p:nvCxnSpPr>
        <p:spPr>
          <a:xfrm>
            <a:off x="762000" y="3429667"/>
            <a:ext cx="8166099" cy="0"/>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641516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384093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lvl1pPr>
              <a:defRPr sz="1200"/>
            </a:lvl1pPr>
          </a:lstStyle>
          <a:p>
            <a:r>
              <a:rPr lang="en-US">
                <a:solidFill>
                  <a:srgbClr val="000000"/>
                </a:solidFill>
              </a:rPr>
              <a:t>U.S.</a:t>
            </a:r>
            <a:endParaRPr lang="en-US" dirty="0">
              <a:solidFill>
                <a:srgbClr val="000000"/>
              </a:solidFill>
            </a:endParaRPr>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2239492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lvl1pPr>
              <a:defRPr sz="1200"/>
            </a:lvl1pPr>
          </a:lstStyle>
          <a:p>
            <a:r>
              <a:rPr lang="en-US" dirty="0">
                <a:solidFill>
                  <a:srgbClr val="000000"/>
                </a:solidFill>
              </a:rPr>
              <a:t>GTM</a:t>
            </a: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sz="1200"/>
            </a:lvl1pPr>
          </a:lstStyle>
          <a:p>
            <a:r>
              <a:rPr lang="en-US">
                <a:solidFill>
                  <a:srgbClr val="000000"/>
                </a:solidFill>
              </a:rPr>
              <a:t>U.S.</a:t>
            </a:r>
            <a:endParaRPr lang="en-US" dirty="0">
              <a:solidFill>
                <a:srgbClr val="000000"/>
              </a:solidFill>
            </a:endParaRP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457366393"/>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2004917540"/>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F08EE12-25FA-4170-8328-55278109322A}"/>
              </a:ext>
            </a:extLst>
          </p:cNvPr>
          <p:cNvSpPr>
            <a:spLocks noGrp="1"/>
          </p:cNvSpPr>
          <p:nvPr>
            <p:ph type="title" hasCustomPrompt="1"/>
          </p:nvPr>
        </p:nvSpPr>
        <p:spPr/>
        <p:txBody>
          <a:bodyPr/>
          <a:lstStyle>
            <a:lvl1pPr>
              <a:defRPr sz="2000">
                <a:latin typeface="JPM AM Pro" panose="020B0503040102020003" pitchFamily="34" charset="0"/>
              </a:defRPr>
            </a:lvl1pPr>
          </a:lstStyle>
          <a:p>
            <a:r>
              <a:rPr lang="en-US" dirty="0"/>
              <a:t>[Slide title]</a:t>
            </a:r>
          </a:p>
        </p:txBody>
      </p:sp>
      <p:sp>
        <p:nvSpPr>
          <p:cNvPr id="3" name="Content Placeholder 4">
            <a:extLst>
              <a:ext uri="{FF2B5EF4-FFF2-40B4-BE49-F238E27FC236}">
                <a16:creationId xmlns:a16="http://schemas.microsoft.com/office/drawing/2014/main" id="{7E323959-B929-4872-A3D7-1BB1CAD1B2FD}"/>
              </a:ext>
            </a:extLst>
          </p:cNvPr>
          <p:cNvSpPr>
            <a:spLocks noGrp="1"/>
          </p:cNvSpPr>
          <p:nvPr>
            <p:ph idx="1"/>
          </p:nvPr>
        </p:nvSpPr>
        <p:spPr>
          <a:xfrm>
            <a:off x="762001" y="1204913"/>
            <a:ext cx="8166100" cy="4576762"/>
          </a:xfrm>
        </p:spPr>
        <p:txBody>
          <a:bodyPr/>
          <a:lstStyle>
            <a:lvl1pPr>
              <a:spcBef>
                <a:spcPts val="848"/>
              </a:spcBef>
              <a:defRPr sz="1200"/>
            </a:lvl1pPr>
            <a:lvl2pPr>
              <a:defRPr sz="11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8" name="Text Placeholder 5">
            <a:extLst>
              <a:ext uri="{FF2B5EF4-FFF2-40B4-BE49-F238E27FC236}">
                <a16:creationId xmlns:a16="http://schemas.microsoft.com/office/drawing/2014/main" id="{97B35C38-AE14-4BF8-8E3E-3EEE27B47985}"/>
              </a:ext>
            </a:extLst>
          </p:cNvPr>
          <p:cNvSpPr>
            <a:spLocks noGrp="1"/>
          </p:cNvSpPr>
          <p:nvPr>
            <p:ph type="body" sz="quarter" idx="25" hasCustomPrompt="1"/>
          </p:nvPr>
        </p:nvSpPr>
        <p:spPr>
          <a:xfrm>
            <a:off x="762000" y="6001936"/>
            <a:ext cx="6784975" cy="114519"/>
          </a:xfrm>
        </p:spPr>
        <p:txBody>
          <a:bodyPr wrap="square" anchor="t" anchorCtr="0">
            <a:spAutoFit/>
          </a:bodyPr>
          <a:lstStyle>
            <a:lvl1pPr marL="0" indent="0">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6" name="Date Placeholder 5">
            <a:extLst>
              <a:ext uri="{FF2B5EF4-FFF2-40B4-BE49-F238E27FC236}">
                <a16:creationId xmlns:a16="http://schemas.microsoft.com/office/drawing/2014/main" id="{7ADCA168-2577-4E4C-B807-2A02065DDA9E}"/>
              </a:ext>
            </a:extLst>
          </p:cNvPr>
          <p:cNvSpPr>
            <a:spLocks noGrp="1"/>
          </p:cNvSpPr>
          <p:nvPr>
            <p:ph type="dt" sz="half" idx="26"/>
          </p:nvPr>
        </p:nvSpPr>
        <p:spPr/>
        <p:txBody>
          <a:bodyPr/>
          <a:lstStyle>
            <a:lvl1pPr>
              <a:defRPr sz="1200"/>
            </a:lvl1pPr>
          </a:lstStyle>
          <a:p>
            <a:r>
              <a:rPr lang="en-US">
                <a:solidFill>
                  <a:srgbClr val="000000"/>
                </a:solidFill>
              </a:rPr>
              <a:t>GTM</a:t>
            </a:r>
            <a:endParaRPr lang="en-US" dirty="0">
              <a:solidFill>
                <a:srgbClr val="000000"/>
              </a:solidFill>
            </a:endParaRPr>
          </a:p>
        </p:txBody>
      </p:sp>
      <p:sp>
        <p:nvSpPr>
          <p:cNvPr id="7" name="Footer Placeholder 6">
            <a:extLst>
              <a:ext uri="{FF2B5EF4-FFF2-40B4-BE49-F238E27FC236}">
                <a16:creationId xmlns:a16="http://schemas.microsoft.com/office/drawing/2014/main" id="{F7BB64DD-A634-45FF-BA2C-4136C334D78E}"/>
              </a:ext>
            </a:extLst>
          </p:cNvPr>
          <p:cNvSpPr>
            <a:spLocks noGrp="1"/>
          </p:cNvSpPr>
          <p:nvPr>
            <p:ph type="ftr" sz="quarter" idx="27"/>
          </p:nvPr>
        </p:nvSpPr>
        <p:spPr/>
        <p:txBody>
          <a:bodyPr/>
          <a:lstStyle>
            <a:lvl1pPr>
              <a:defRPr sz="1200"/>
            </a:lvl1pPr>
          </a:lstStyle>
          <a:p>
            <a:r>
              <a:rPr lang="en-US">
                <a:solidFill>
                  <a:srgbClr val="000000"/>
                </a:solidFill>
              </a:rPr>
              <a:t>U.S.</a:t>
            </a:r>
            <a:endParaRPr lang="en-US" dirty="0">
              <a:solidFill>
                <a:srgbClr val="000000"/>
              </a:solidFill>
            </a:endParaRPr>
          </a:p>
        </p:txBody>
      </p:sp>
    </p:spTree>
    <p:extLst>
      <p:ext uri="{BB962C8B-B14F-4D97-AF65-F5344CB8AC3E}">
        <p14:creationId xmlns:p14="http://schemas.microsoft.com/office/powerpoint/2010/main" val="3831122391"/>
      </p:ext>
    </p:extLst>
  </p:cSld>
  <p:clrMapOvr>
    <a:masterClrMapping/>
  </p:clrMapOvr>
  <p:extLst>
    <p:ext uri="{DCECCB84-F9BA-43D5-87BE-67443E8EF086}">
      <p15:sldGuideLst xmlns:p15="http://schemas.microsoft.com/office/powerpoint/2012/main">
        <p15:guide id="1" orient="horz" pos="138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x3">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4927600" y="3639674"/>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761999" y="1204914"/>
            <a:ext cx="4013200"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0" y="597784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4927601"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C3EE23D2-AD18-4F3D-B446-CABAE768E42C}"/>
              </a:ext>
            </a:extLst>
          </p:cNvPr>
          <p:cNvSpPr>
            <a:spLocks noGrp="1"/>
          </p:cNvSpPr>
          <p:nvPr>
            <p:ph type="dt" sz="half" idx="30"/>
          </p:nvPr>
        </p:nvSpPr>
        <p:spPr/>
        <p:txBody>
          <a:bodyPr/>
          <a:lstStyle>
            <a:lvl1pPr>
              <a:defRPr sz="1200"/>
            </a:lvl1pPr>
          </a:lstStyle>
          <a:p>
            <a:r>
              <a:rPr lang="en-US"/>
              <a:t>GTM</a:t>
            </a:r>
            <a:endParaRPr lang="en-US" dirty="0"/>
          </a:p>
        </p:txBody>
      </p:sp>
      <p:sp>
        <p:nvSpPr>
          <p:cNvPr id="4" name="Footer Placeholder 3">
            <a:extLst>
              <a:ext uri="{FF2B5EF4-FFF2-40B4-BE49-F238E27FC236}">
                <a16:creationId xmlns:a16="http://schemas.microsoft.com/office/drawing/2014/main" id="{8179BE64-6BC3-42BF-9B9E-2E819688CB19}"/>
              </a:ext>
            </a:extLst>
          </p:cNvPr>
          <p:cNvSpPr>
            <a:spLocks noGrp="1"/>
          </p:cNvSpPr>
          <p:nvPr>
            <p:ph type="ftr" sz="quarter" idx="31"/>
          </p:nvPr>
        </p:nvSpPr>
        <p:spPr/>
        <p:txBody>
          <a:bodyPr/>
          <a:lstStyle>
            <a:lvl1pPr>
              <a:defRPr sz="1200"/>
            </a:lvl1pPr>
          </a:lstStyle>
          <a:p>
            <a:r>
              <a:rPr lang="en-US"/>
              <a:t>U.S.</a:t>
            </a:r>
            <a:endParaRPr lang="en-US" dirty="0"/>
          </a:p>
        </p:txBody>
      </p:sp>
      <p:cxnSp>
        <p:nvCxnSpPr>
          <p:cNvPr id="10" name="Straight Connector 9">
            <a:extLst>
              <a:ext uri="{FF2B5EF4-FFF2-40B4-BE49-F238E27FC236}">
                <a16:creationId xmlns:a16="http://schemas.microsoft.com/office/drawing/2014/main" id="{76FE9CE7-18D1-4D7A-AE2A-626F3EFEC9CE}"/>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3193223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x3 alt">
    <p:spTree>
      <p:nvGrpSpPr>
        <p:cNvPr id="1" name=""/>
        <p:cNvGrpSpPr/>
        <p:nvPr/>
      </p:nvGrpSpPr>
      <p:grpSpPr>
        <a:xfrm>
          <a:off x="0" y="0"/>
          <a:ext cx="0" cy="0"/>
          <a:chOff x="0" y="0"/>
          <a:chExt cx="0" cy="0"/>
        </a:xfrm>
      </p:grpSpPr>
      <p:sp>
        <p:nvSpPr>
          <p:cNvPr id="15" name="Content Placeholder 5">
            <a:extLst>
              <a:ext uri="{FF2B5EF4-FFF2-40B4-BE49-F238E27FC236}">
                <a16:creationId xmlns:a16="http://schemas.microsoft.com/office/drawing/2014/main" id="{61CDEA8B-9143-4BE1-A3FB-F2F1E4DD2944}"/>
              </a:ext>
            </a:extLst>
          </p:cNvPr>
          <p:cNvSpPr>
            <a:spLocks noGrp="1"/>
          </p:cNvSpPr>
          <p:nvPr>
            <p:ph sz="half" idx="2"/>
          </p:nvPr>
        </p:nvSpPr>
        <p:spPr>
          <a:xfrm>
            <a:off x="763199" y="3630770"/>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2" name="Title 11">
            <a:extLst>
              <a:ext uri="{FF2B5EF4-FFF2-40B4-BE49-F238E27FC236}">
                <a16:creationId xmlns:a16="http://schemas.microsoft.com/office/drawing/2014/main" id="{9B427696-A4A1-4121-969B-65FB1E31A9E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sp>
        <p:nvSpPr>
          <p:cNvPr id="17" name="Content Placeholder 4">
            <a:extLst>
              <a:ext uri="{FF2B5EF4-FFF2-40B4-BE49-F238E27FC236}">
                <a16:creationId xmlns:a16="http://schemas.microsoft.com/office/drawing/2014/main" id="{2045A5C5-B101-402D-8F68-0EA0B3FE62E6}"/>
              </a:ext>
            </a:extLst>
          </p:cNvPr>
          <p:cNvSpPr>
            <a:spLocks noGrp="1"/>
          </p:cNvSpPr>
          <p:nvPr>
            <p:ph sz="half" idx="13"/>
          </p:nvPr>
        </p:nvSpPr>
        <p:spPr>
          <a:xfrm>
            <a:off x="4920246" y="1204914"/>
            <a:ext cx="4014205" cy="4576761"/>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19"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
        <p:nvSpPr>
          <p:cNvPr id="14" name="Content Placeholder 4">
            <a:extLst>
              <a:ext uri="{FF2B5EF4-FFF2-40B4-BE49-F238E27FC236}">
                <a16:creationId xmlns:a16="http://schemas.microsoft.com/office/drawing/2014/main" id="{F2256986-AD51-4BDF-A7FD-D895439CAED1}"/>
              </a:ext>
            </a:extLst>
          </p:cNvPr>
          <p:cNvSpPr>
            <a:spLocks noGrp="1"/>
          </p:cNvSpPr>
          <p:nvPr>
            <p:ph sz="half" idx="29"/>
          </p:nvPr>
        </p:nvSpPr>
        <p:spPr>
          <a:xfrm>
            <a:off x="763199" y="1204913"/>
            <a:ext cx="4006801" cy="2142000"/>
          </a:xfrm>
        </p:spPr>
        <p:txBody>
          <a:bodyPr/>
          <a:lstStyle>
            <a:lvl1pPr>
              <a:defRPr sz="1100"/>
            </a:lvl1pPr>
            <a:lvl2pPr>
              <a:defRPr sz="1000"/>
            </a:lvl2pPr>
            <a:lvl3pPr>
              <a:defRPr sz="943"/>
            </a:lvl3pPr>
            <a:lvl4pPr>
              <a:defRPr sz="943"/>
            </a:lvl4pPr>
            <a:lvl5pPr>
              <a:defRPr sz="943"/>
            </a:lvl5pPr>
            <a:lvl6pPr>
              <a:defRPr sz="943"/>
            </a:lvl6pPr>
            <a:lvl7pPr>
              <a:defRPr sz="943"/>
            </a:lvl7pPr>
            <a:lvl8pPr>
              <a:defRPr sz="943"/>
            </a:lvl8pPr>
            <a:lvl9pPr>
              <a:defRPr sz="943"/>
            </a:lvl9pPr>
          </a:lstStyle>
          <a:p>
            <a:pPr lvl="0"/>
            <a:r>
              <a:rPr lang="en-US" dirty="0"/>
              <a:t>Click to edit Master text styles</a:t>
            </a:r>
          </a:p>
          <a:p>
            <a:pPr lvl="1"/>
            <a:r>
              <a:rPr lang="en-US" dirty="0"/>
              <a:t>Second level</a:t>
            </a:r>
          </a:p>
        </p:txBody>
      </p:sp>
      <p:sp>
        <p:nvSpPr>
          <p:cNvPr id="3" name="Date Placeholder 2">
            <a:extLst>
              <a:ext uri="{FF2B5EF4-FFF2-40B4-BE49-F238E27FC236}">
                <a16:creationId xmlns:a16="http://schemas.microsoft.com/office/drawing/2014/main" id="{9BCD69BC-37B6-466D-850A-EBE9C30A3022}"/>
              </a:ext>
            </a:extLst>
          </p:cNvPr>
          <p:cNvSpPr>
            <a:spLocks noGrp="1"/>
          </p:cNvSpPr>
          <p:nvPr>
            <p:ph type="dt" sz="half" idx="30"/>
          </p:nvPr>
        </p:nvSpPr>
        <p:spPr/>
        <p:txBody>
          <a:bodyPr/>
          <a:lstStyle>
            <a:lvl1pPr>
              <a:defRPr sz="1200"/>
            </a:lvl1pPr>
          </a:lstStyle>
          <a:p>
            <a:r>
              <a:rPr lang="en-US"/>
              <a:t>GTM</a:t>
            </a:r>
            <a:endParaRPr lang="en-US" dirty="0"/>
          </a:p>
        </p:txBody>
      </p:sp>
      <p:sp>
        <p:nvSpPr>
          <p:cNvPr id="4" name="Footer Placeholder 3">
            <a:extLst>
              <a:ext uri="{FF2B5EF4-FFF2-40B4-BE49-F238E27FC236}">
                <a16:creationId xmlns:a16="http://schemas.microsoft.com/office/drawing/2014/main" id="{5021C089-A39B-4656-8104-62376DBB26CC}"/>
              </a:ext>
            </a:extLst>
          </p:cNvPr>
          <p:cNvSpPr>
            <a:spLocks noGrp="1"/>
          </p:cNvSpPr>
          <p:nvPr>
            <p:ph type="ftr" sz="quarter" idx="31"/>
          </p:nvPr>
        </p:nvSpPr>
        <p:spPr/>
        <p:txBody>
          <a:bodyPr/>
          <a:lstStyle>
            <a:lvl1pPr>
              <a:defRPr sz="1200"/>
            </a:lvl1pPr>
          </a:lstStyle>
          <a:p>
            <a:r>
              <a:rPr lang="en-US"/>
              <a:t>U.S.</a:t>
            </a:r>
            <a:endParaRPr lang="en-US" dirty="0"/>
          </a:p>
        </p:txBody>
      </p:sp>
      <p:cxnSp>
        <p:nvCxnSpPr>
          <p:cNvPr id="11" name="Straight Connector 10">
            <a:extLst>
              <a:ext uri="{FF2B5EF4-FFF2-40B4-BE49-F238E27FC236}">
                <a16:creationId xmlns:a16="http://schemas.microsoft.com/office/drawing/2014/main" id="{4F8CDAC9-D0CB-40B4-8719-EA341965745A}"/>
              </a:ext>
            </a:extLst>
          </p:cNvPr>
          <p:cNvCxnSpPr>
            <a:cxnSpLocks/>
          </p:cNvCxnSpPr>
          <p:nvPr userDrawn="1"/>
        </p:nvCxnSpPr>
        <p:spPr>
          <a:xfrm>
            <a:off x="484413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Tree>
    <p:extLst>
      <p:ext uri="{BB962C8B-B14F-4D97-AF65-F5344CB8AC3E}">
        <p14:creationId xmlns:p14="http://schemas.microsoft.com/office/powerpoint/2010/main" val="125373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65466B-3F33-DB47-84A2-6F568D25265F}"/>
              </a:ext>
            </a:extLst>
          </p:cNvPr>
          <p:cNvSpPr>
            <a:spLocks noGrp="1"/>
          </p:cNvSpPr>
          <p:nvPr>
            <p:ph sz="half" idx="12"/>
          </p:nvPr>
        </p:nvSpPr>
        <p:spPr>
          <a:xfrm>
            <a:off x="762000"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EBA115F8-994C-8A4C-ACE0-25AE5F0718D6}"/>
              </a:ext>
            </a:extLst>
          </p:cNvPr>
          <p:cNvSpPr>
            <a:spLocks noGrp="1"/>
          </p:cNvSpPr>
          <p:nvPr>
            <p:ph sz="half" idx="13"/>
          </p:nvPr>
        </p:nvSpPr>
        <p:spPr>
          <a:xfrm>
            <a:off x="3543302" y="1204913"/>
            <a:ext cx="5384800"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216F110A-9320-4387-81E5-5F115FCCCD08}"/>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9AD79313-C6D3-46FE-B7B2-68654C0D7E16}"/>
              </a:ext>
            </a:extLst>
          </p:cNvPr>
          <p:cNvCxnSpPr>
            <a:cxnSpLocks/>
          </p:cNvCxnSpPr>
          <p:nvPr userDrawn="1"/>
        </p:nvCxnSpPr>
        <p:spPr>
          <a:xfrm>
            <a:off x="3457853"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3" name="Date Placeholder 2">
            <a:extLst>
              <a:ext uri="{FF2B5EF4-FFF2-40B4-BE49-F238E27FC236}">
                <a16:creationId xmlns:a16="http://schemas.microsoft.com/office/drawing/2014/main" id="{ECDCA16C-C955-4D60-AB2B-A2BF4E16C275}"/>
              </a:ext>
            </a:extLst>
          </p:cNvPr>
          <p:cNvSpPr>
            <a:spLocks noGrp="1"/>
          </p:cNvSpPr>
          <p:nvPr>
            <p:ph type="dt" sz="half" idx="28"/>
          </p:nvPr>
        </p:nvSpPr>
        <p:spPr/>
        <p:txBody>
          <a:bodyPr/>
          <a:lstStyle>
            <a:lvl1pPr>
              <a:defRPr sz="1200"/>
            </a:lvl1pPr>
          </a:lstStyle>
          <a:p>
            <a:r>
              <a:rPr lang="en-US" dirty="0"/>
              <a:t>GTM</a:t>
            </a:r>
          </a:p>
        </p:txBody>
      </p:sp>
      <p:sp>
        <p:nvSpPr>
          <p:cNvPr id="9" name="Footer Placeholder 8">
            <a:extLst>
              <a:ext uri="{FF2B5EF4-FFF2-40B4-BE49-F238E27FC236}">
                <a16:creationId xmlns:a16="http://schemas.microsoft.com/office/drawing/2014/main" id="{B8FB8E89-D07C-41A3-BE88-640F169BF73C}"/>
              </a:ext>
            </a:extLst>
          </p:cNvPr>
          <p:cNvSpPr>
            <a:spLocks noGrp="1"/>
          </p:cNvSpPr>
          <p:nvPr>
            <p:ph type="ftr" sz="quarter" idx="29"/>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719909493"/>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C90D45-1AE3-474C-8013-D60AA387A812}"/>
              </a:ext>
            </a:extLst>
          </p:cNvPr>
          <p:cNvSpPr>
            <a:spLocks noGrp="1"/>
          </p:cNvSpPr>
          <p:nvPr>
            <p:ph sz="half" idx="12"/>
          </p:nvPr>
        </p:nvSpPr>
        <p:spPr>
          <a:xfrm>
            <a:off x="762002" y="1204913"/>
            <a:ext cx="5381624"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Content Placeholder 5">
            <a:extLst>
              <a:ext uri="{FF2B5EF4-FFF2-40B4-BE49-F238E27FC236}">
                <a16:creationId xmlns:a16="http://schemas.microsoft.com/office/drawing/2014/main" id="{91FEA3D8-D639-BC4F-BDEF-E6116326D0B9}"/>
              </a:ext>
            </a:extLst>
          </p:cNvPr>
          <p:cNvSpPr>
            <a:spLocks noGrp="1"/>
          </p:cNvSpPr>
          <p:nvPr>
            <p:ph sz="half" idx="13"/>
          </p:nvPr>
        </p:nvSpPr>
        <p:spPr>
          <a:xfrm>
            <a:off x="6327775" y="1204913"/>
            <a:ext cx="2600325" cy="457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a:extLst>
              <a:ext uri="{FF2B5EF4-FFF2-40B4-BE49-F238E27FC236}">
                <a16:creationId xmlns:a16="http://schemas.microsoft.com/office/drawing/2014/main" id="{D294F9CA-C726-46E0-ADEE-C405B7DABC47}"/>
              </a:ext>
            </a:extLst>
          </p:cNvPr>
          <p:cNvSpPr>
            <a:spLocks noGrp="1"/>
          </p:cNvSpPr>
          <p:nvPr>
            <p:ph type="title"/>
          </p:nvPr>
        </p:nvSpPr>
        <p:spPr/>
        <p:txBody>
          <a:bodyPr/>
          <a:lstStyle>
            <a:lvl1pPr>
              <a:defRPr>
                <a:latin typeface="JPM AM Pro" panose="020B0503040102020003" pitchFamily="34" charset="0"/>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F9A1440F-6791-427E-AAF2-741D5DF26C4D}"/>
              </a:ext>
            </a:extLst>
          </p:cNvPr>
          <p:cNvCxnSpPr>
            <a:cxnSpLocks/>
          </p:cNvCxnSpPr>
          <p:nvPr userDrawn="1"/>
        </p:nvCxnSpPr>
        <p:spPr>
          <a:xfrm>
            <a:off x="6236912" y="1204913"/>
            <a:ext cx="0" cy="4576762"/>
          </a:xfrm>
          <a:prstGeom prst="line">
            <a:avLst/>
          </a:prstGeom>
          <a:ln w="6350" cap="rnd">
            <a:solidFill>
              <a:schemeClr val="tx1"/>
            </a:solidFill>
            <a:prstDash val="solid"/>
            <a:round/>
          </a:ln>
        </p:spPr>
        <p:style>
          <a:lnRef idx="1">
            <a:schemeClr val="accent1"/>
          </a:lnRef>
          <a:fillRef idx="0">
            <a:schemeClr val="accent1"/>
          </a:fillRef>
          <a:effectRef idx="0">
            <a:srgbClr val="000000"/>
          </a:effectRef>
          <a:fontRef idx="minor">
            <a:schemeClr val="bg1"/>
          </a:fontRef>
        </p:style>
      </p:cxnSp>
      <p:sp>
        <p:nvSpPr>
          <p:cNvPr id="9" name="Date Placeholder 8">
            <a:extLst>
              <a:ext uri="{FF2B5EF4-FFF2-40B4-BE49-F238E27FC236}">
                <a16:creationId xmlns:a16="http://schemas.microsoft.com/office/drawing/2014/main" id="{8ABA7DFB-25A8-4DF3-9877-21C9B7DD064D}"/>
              </a:ext>
            </a:extLst>
          </p:cNvPr>
          <p:cNvSpPr>
            <a:spLocks noGrp="1"/>
          </p:cNvSpPr>
          <p:nvPr>
            <p:ph type="dt" sz="half" idx="26"/>
          </p:nvPr>
        </p:nvSpPr>
        <p:spPr/>
        <p:txBody>
          <a:bodyPr/>
          <a:lstStyle>
            <a:lvl1pPr>
              <a:defRPr sz="1200"/>
            </a:lvl1pPr>
          </a:lstStyle>
          <a:p>
            <a:r>
              <a:rPr lang="en-US"/>
              <a:t>GTM</a:t>
            </a:r>
            <a:endParaRPr lang="en-US" dirty="0"/>
          </a:p>
        </p:txBody>
      </p:sp>
      <p:sp>
        <p:nvSpPr>
          <p:cNvPr id="10" name="Footer Placeholder 9">
            <a:extLst>
              <a:ext uri="{FF2B5EF4-FFF2-40B4-BE49-F238E27FC236}">
                <a16:creationId xmlns:a16="http://schemas.microsoft.com/office/drawing/2014/main" id="{02DB3DE8-480F-4FF6-AF50-4A76A392D9E8}"/>
              </a:ext>
            </a:extLst>
          </p:cNvPr>
          <p:cNvSpPr>
            <a:spLocks noGrp="1"/>
          </p:cNvSpPr>
          <p:nvPr>
            <p:ph type="ftr" sz="quarter" idx="27"/>
          </p:nvPr>
        </p:nvSpPr>
        <p:spPr/>
        <p:txBody>
          <a:bodyPr/>
          <a:lstStyle>
            <a:lvl1pPr>
              <a:defRPr sz="1200"/>
            </a:lvl1pPr>
          </a:lstStyle>
          <a:p>
            <a:r>
              <a:rPr lang="en-US"/>
              <a:t>U.S.</a:t>
            </a:r>
            <a:endParaRPr lang="en-US" dirty="0"/>
          </a:p>
        </p:txBody>
      </p:sp>
      <p:sp>
        <p:nvSpPr>
          <p:cNvPr id="11" name="Text Placeholder 5">
            <a:extLst>
              <a:ext uri="{FF2B5EF4-FFF2-40B4-BE49-F238E27FC236}">
                <a16:creationId xmlns:a16="http://schemas.microsoft.com/office/drawing/2014/main" id="{FCCAF747-AA68-4840-BB9F-D249F2D36B08}"/>
              </a:ext>
            </a:extLst>
          </p:cNvPr>
          <p:cNvSpPr>
            <a:spLocks noGrp="1"/>
          </p:cNvSpPr>
          <p:nvPr>
            <p:ph type="body" sz="quarter" idx="25" hasCustomPrompt="1"/>
          </p:nvPr>
        </p:nvSpPr>
        <p:spPr>
          <a:xfrm>
            <a:off x="762001" y="5966207"/>
            <a:ext cx="6784975" cy="114519"/>
          </a:xfrm>
        </p:spPr>
        <p:txBody>
          <a:bodyPr wrap="square" anchor="t" anchorCtr="0">
            <a:spAutoFit/>
          </a:bodyPr>
          <a:lstStyle>
            <a:lvl1pPr marL="0" indent="0" algn="just">
              <a:lnSpc>
                <a:spcPct val="93000"/>
              </a:lnSpc>
              <a:spcBef>
                <a:spcPts val="0"/>
              </a:spcBef>
              <a:buFontTx/>
              <a:buNone/>
              <a:defRPr sz="800" b="0">
                <a:solidFill>
                  <a:schemeClr val="tx1"/>
                </a:solidFill>
                <a:latin typeface="JPM AM Pro Light" panose="020B0303040103020003" pitchFamily="34" charset="0"/>
              </a:defRPr>
            </a:lvl1pPr>
            <a:lvl2pPr marL="0" indent="0">
              <a:spcBef>
                <a:spcPts val="0"/>
              </a:spcBef>
              <a:buFontTx/>
              <a:buNone/>
              <a:defRPr sz="660"/>
            </a:lvl2pPr>
            <a:lvl3pPr marL="0" indent="0">
              <a:spcBef>
                <a:spcPts val="0"/>
              </a:spcBef>
              <a:buFontTx/>
              <a:buNone/>
              <a:defRPr sz="660"/>
            </a:lvl3pPr>
            <a:lvl4pPr marL="0" indent="0">
              <a:spcBef>
                <a:spcPts val="0"/>
              </a:spcBef>
              <a:buFontTx/>
              <a:buNone/>
              <a:defRPr sz="660"/>
            </a:lvl4pPr>
            <a:lvl5pPr marL="0" indent="0">
              <a:spcBef>
                <a:spcPts val="0"/>
              </a:spcBef>
              <a:buFontTx/>
              <a:buNone/>
              <a:defRPr sz="660"/>
            </a:lvl5pPr>
            <a:lvl6pPr marL="0" indent="0">
              <a:spcBef>
                <a:spcPts val="0"/>
              </a:spcBef>
              <a:buFontTx/>
              <a:buNone/>
              <a:defRPr sz="660"/>
            </a:lvl6pPr>
            <a:lvl7pPr marL="0" indent="0">
              <a:spcBef>
                <a:spcPts val="0"/>
              </a:spcBef>
              <a:buFontTx/>
              <a:buNone/>
              <a:defRPr sz="660"/>
            </a:lvl7pPr>
            <a:lvl8pPr marL="0" indent="0">
              <a:spcBef>
                <a:spcPts val="0"/>
              </a:spcBef>
              <a:buFontTx/>
              <a:buNone/>
              <a:defRPr sz="660"/>
            </a:lvl8pPr>
            <a:lvl9pPr marL="0" indent="0">
              <a:spcBef>
                <a:spcPts val="0"/>
              </a:spcBef>
              <a:buFontTx/>
              <a:buNone/>
              <a:defRPr sz="660"/>
            </a:lvl9pPr>
          </a:lstStyle>
          <a:p>
            <a:pPr lvl="0"/>
            <a:r>
              <a:rPr lang="en-US" dirty="0"/>
              <a:t>[Optional footnotes]</a:t>
            </a:r>
          </a:p>
        </p:txBody>
      </p:sp>
    </p:spTree>
    <p:extLst>
      <p:ext uri="{BB962C8B-B14F-4D97-AF65-F5344CB8AC3E}">
        <p14:creationId xmlns:p14="http://schemas.microsoft.com/office/powerpoint/2010/main" val="1038216777"/>
      </p:ext>
    </p:extLst>
  </p:cSld>
  <p:clrMapOvr>
    <a:masterClrMapping/>
  </p:clrMapOvr>
  <p:extLst>
    <p:ext uri="{DCECCB84-F9BA-43D5-87BE-67443E8EF086}">
      <p15:sldGuideLst xmlns:p15="http://schemas.microsoft.com/office/powerpoint/2012/main">
        <p15:guide id="1" orient="horz" pos="138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54075E3-0C5B-4B17-8C2A-192F41066A22}"/>
              </a:ext>
            </a:extLst>
          </p:cNvPr>
          <p:cNvSpPr/>
          <p:nvPr/>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p>
        </p:txBody>
      </p:sp>
      <p:sp>
        <p:nvSpPr>
          <p:cNvPr id="28" name="Freeform: Shape 27">
            <a:extLst>
              <a:ext uri="{FF2B5EF4-FFF2-40B4-BE49-F238E27FC236}">
                <a16:creationId xmlns:a16="http://schemas.microsoft.com/office/drawing/2014/main" id="{CC5AAB74-0949-4791-BF26-5985DC495866}"/>
              </a:ext>
            </a:extLst>
          </p:cNvPr>
          <p:cNvSpPr/>
          <p:nvPr/>
        </p:nvSpPr>
        <p:spPr>
          <a:xfrm>
            <a:off x="0" y="1"/>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noFill/>
          <a:ln w="12700" cap="flat">
            <a:noFill/>
            <a:prstDash val="solid"/>
            <a:miter/>
          </a:ln>
        </p:spPr>
        <p:txBody>
          <a:bodyPr rtlCol="0" anchor="ctr"/>
          <a:lstStyle/>
          <a:p>
            <a:endParaRPr lang="en-US" sz="1935"/>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2001" y="316396"/>
            <a:ext cx="6544234" cy="617836"/>
          </a:xfrm>
          <a:prstGeom prst="rect">
            <a:avLst/>
          </a:prstGeom>
        </p:spPr>
        <p:txBody>
          <a:bodyPr vert="horz" lIns="0" tIns="0" rIns="0" bIns="0" rtlCol="0" anchor="b" anchorCtr="0">
            <a:noAutofit/>
          </a:bodyPr>
          <a:lstStyle/>
          <a:p>
            <a:endParaRPr lang="en-US" dirty="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9" y="1204913"/>
            <a:ext cx="8166099" cy="4576763"/>
          </a:xfrm>
          <a:prstGeom prst="rect">
            <a:avLst/>
          </a:prstGeom>
        </p:spPr>
        <p:txBody>
          <a:bodyPr vert="horz" lIns="0" tIns="0" rIns="0" bIns="0" spcCol="182880" rtlCol="0">
            <a:noAutofit/>
          </a:bodyPr>
          <a:lstStyle/>
          <a:p>
            <a:pPr lvl="0"/>
            <a:r>
              <a:rPr lang="en-US" dirty="0"/>
              <a:t>Click to edit Master text styles</a:t>
            </a:r>
          </a:p>
          <a:p>
            <a:pPr lvl="1"/>
            <a:r>
              <a:rPr lang="en-US" dirty="0"/>
              <a:t>Second level</a:t>
            </a: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7467599" y="697407"/>
            <a:ext cx="591947"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a:t>GTM</a:t>
            </a:r>
            <a:endParaRPr lang="en-US" dirty="0"/>
          </a:p>
        </p:txBody>
      </p:sp>
      <p:sp>
        <p:nvSpPr>
          <p:cNvPr id="7" name="Footer Placeholder 6">
            <a:extLst>
              <a:ext uri="{FF2B5EF4-FFF2-40B4-BE49-F238E27FC236}">
                <a16:creationId xmlns:a16="http://schemas.microsoft.com/office/drawing/2014/main" id="{73FB229A-93CA-452A-9886-521CEB8E7EAC}"/>
              </a:ext>
            </a:extLst>
          </p:cNvPr>
          <p:cNvSpPr>
            <a:spLocks noGrp="1"/>
          </p:cNvSpPr>
          <p:nvPr>
            <p:ph type="ftr" sz="quarter" idx="3"/>
          </p:nvPr>
        </p:nvSpPr>
        <p:spPr>
          <a:xfrm>
            <a:off x="8059548" y="697408"/>
            <a:ext cx="438151"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a:t>U.S.</a:t>
            </a:r>
            <a:endParaRPr lang="en-US" dirty="0"/>
          </a:p>
        </p:txBody>
      </p:sp>
      <p:cxnSp>
        <p:nvCxnSpPr>
          <p:cNvPr id="17" name="Straight Connector 16">
            <a:extLst>
              <a:ext uri="{FF2B5EF4-FFF2-40B4-BE49-F238E27FC236}">
                <a16:creationId xmlns:a16="http://schemas.microsoft.com/office/drawing/2014/main" id="{7A48D36D-67C3-4F14-AD11-3516602EA8CD}"/>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7467599" y="702470"/>
            <a:ext cx="1474440"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943"/>
          </a:p>
        </p:txBody>
      </p:sp>
      <p:grpSp>
        <p:nvGrpSpPr>
          <p:cNvPr id="14" name="Group 13">
            <a:extLst>
              <a:ext uri="{FF2B5EF4-FFF2-40B4-BE49-F238E27FC236}">
                <a16:creationId xmlns:a16="http://schemas.microsoft.com/office/drawing/2014/main" id="{CE1BEA04-B15D-4190-BFF8-CA18F916FB92}"/>
              </a:ext>
            </a:extLst>
          </p:cNvPr>
          <p:cNvGrpSpPr/>
          <p:nvPr userDrawn="1"/>
        </p:nvGrpSpPr>
        <p:grpSpPr>
          <a:xfrm>
            <a:off x="8059548" y="702470"/>
            <a:ext cx="438151" cy="245270"/>
            <a:chOff x="8059547" y="681893"/>
            <a:chExt cx="438151" cy="295810"/>
          </a:xfrm>
        </p:grpSpPr>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059547"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1" name="Straight Connector 20">
              <a:extLst>
                <a:ext uri="{FF2B5EF4-FFF2-40B4-BE49-F238E27FC236}">
                  <a16:creationId xmlns:a16="http://schemas.microsoft.com/office/drawing/2014/main" id="{1D392C04-2A6C-4A7B-9DBA-3E2520014D83}"/>
                </a:ext>
              </a:extLst>
            </p:cNvPr>
            <p:cNvCxnSpPr/>
            <p:nvPr userDrawn="1"/>
          </p:nvCxnSpPr>
          <p:spPr>
            <a:xfrm>
              <a:off x="8497698"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grp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36754"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4" name="Slide Number">
            <a:extLst>
              <a:ext uri="{FF2B5EF4-FFF2-40B4-BE49-F238E27FC236}">
                <a16:creationId xmlns:a16="http://schemas.microsoft.com/office/drawing/2014/main" id="{B208C041-2079-C143-BCBB-CA39FC0EE2EA}"/>
              </a:ext>
            </a:extLst>
          </p:cNvPr>
          <p:cNvSpPr txBox="1">
            <a:spLocks/>
          </p:cNvSpPr>
          <p:nvPr userDrawn="1"/>
        </p:nvSpPr>
        <p:spPr>
          <a:xfrm>
            <a:off x="0" y="6509119"/>
            <a:ext cx="427036"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69B7A4-A2A9-C149-B668-A90F474E3BB4}" type="slidenum">
              <a:rPr lang="en-US" sz="1026" b="0" cap="all" baseline="0" smtClean="0">
                <a:solidFill>
                  <a:schemeClr val="tx1"/>
                </a:solidFill>
                <a:latin typeface="JPM AM Pro" panose="020B0503040102020003" pitchFamily="34" charset="0"/>
              </a:rPr>
              <a:pPr algn="ctr"/>
              <a:t>‹#›</a:t>
            </a:fld>
            <a:endParaRPr lang="en-US" sz="1026" b="0" cap="all" baseline="0" dirty="0">
              <a:solidFill>
                <a:schemeClr val="tx1"/>
              </a:solidFill>
              <a:latin typeface="JPM AM Pro" panose="020B0503040102020003" pitchFamily="34" charset="0"/>
            </a:endParaRPr>
          </a:p>
        </p:txBody>
      </p:sp>
      <p:grpSp>
        <p:nvGrpSpPr>
          <p:cNvPr id="16" name="Group 15">
            <a:extLst>
              <a:ext uri="{FF2B5EF4-FFF2-40B4-BE49-F238E27FC236}">
                <a16:creationId xmlns:a16="http://schemas.microsoft.com/office/drawing/2014/main" id="{E3C6D16C-B109-524D-900D-FC47B448256F}"/>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22" name="Freeform: Shape 49">
              <a:extLst>
                <a:ext uri="{FF2B5EF4-FFF2-40B4-BE49-F238E27FC236}">
                  <a16:creationId xmlns:a16="http://schemas.microsoft.com/office/drawing/2014/main" id="{6E334C02-C3BC-9B45-BC62-53A19D80CC39}"/>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23" name="Freeform: Shape 50">
              <a:extLst>
                <a:ext uri="{FF2B5EF4-FFF2-40B4-BE49-F238E27FC236}">
                  <a16:creationId xmlns:a16="http://schemas.microsoft.com/office/drawing/2014/main" id="{42ABD66C-4041-E747-9AA2-52653317BC9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24" name="Freeform: Shape 51">
              <a:extLst>
                <a:ext uri="{FF2B5EF4-FFF2-40B4-BE49-F238E27FC236}">
                  <a16:creationId xmlns:a16="http://schemas.microsoft.com/office/drawing/2014/main" id="{FF323CD3-835D-1F4F-93E6-883D76F8962A}"/>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25" name="Freeform: Shape 52">
              <a:extLst>
                <a:ext uri="{FF2B5EF4-FFF2-40B4-BE49-F238E27FC236}">
                  <a16:creationId xmlns:a16="http://schemas.microsoft.com/office/drawing/2014/main" id="{D87B56CD-2C79-0045-9DBB-FF9D58E700E6}"/>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26" name="Freeform: Shape 53">
              <a:extLst>
                <a:ext uri="{FF2B5EF4-FFF2-40B4-BE49-F238E27FC236}">
                  <a16:creationId xmlns:a16="http://schemas.microsoft.com/office/drawing/2014/main" id="{819A6CCE-1098-2546-917F-DA3E8EC276EC}"/>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30" name="Freeform: Shape 54">
              <a:extLst>
                <a:ext uri="{FF2B5EF4-FFF2-40B4-BE49-F238E27FC236}">
                  <a16:creationId xmlns:a16="http://schemas.microsoft.com/office/drawing/2014/main" id="{31DA2ABA-2EF3-294D-A9A6-8DA7E74E06B5}"/>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31" name="Freeform: Shape 55">
              <a:extLst>
                <a:ext uri="{FF2B5EF4-FFF2-40B4-BE49-F238E27FC236}">
                  <a16:creationId xmlns:a16="http://schemas.microsoft.com/office/drawing/2014/main" id="{6B83DFA9-46F4-EB4B-83ED-1F8DAD6467FF}"/>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32" name="Freeform: Shape 56">
              <a:extLst>
                <a:ext uri="{FF2B5EF4-FFF2-40B4-BE49-F238E27FC236}">
                  <a16:creationId xmlns:a16="http://schemas.microsoft.com/office/drawing/2014/main" id="{DCB1C429-8A08-5247-8A06-D655307706E6}"/>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33" name="Freeform: Shape 57">
              <a:extLst>
                <a:ext uri="{FF2B5EF4-FFF2-40B4-BE49-F238E27FC236}">
                  <a16:creationId xmlns:a16="http://schemas.microsoft.com/office/drawing/2014/main" id="{48707382-05FC-AC4C-869C-090353E84FE5}"/>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35" name="Freeform: Shape 58">
              <a:extLst>
                <a:ext uri="{FF2B5EF4-FFF2-40B4-BE49-F238E27FC236}">
                  <a16:creationId xmlns:a16="http://schemas.microsoft.com/office/drawing/2014/main" id="{639C9A26-DF75-424F-B088-30B548F6E6A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36" name="Freeform: Shape 59">
              <a:extLst>
                <a:ext uri="{FF2B5EF4-FFF2-40B4-BE49-F238E27FC236}">
                  <a16:creationId xmlns:a16="http://schemas.microsoft.com/office/drawing/2014/main" id="{1351645A-8713-BA43-AC99-2F625E3FBAC0}"/>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37" name="Freeform: Shape 60">
              <a:extLst>
                <a:ext uri="{FF2B5EF4-FFF2-40B4-BE49-F238E27FC236}">
                  <a16:creationId xmlns:a16="http://schemas.microsoft.com/office/drawing/2014/main" id="{7E54694C-5110-8343-A68F-ADBE2B5C32DC}"/>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38" name="Freeform: Shape 61">
              <a:extLst>
                <a:ext uri="{FF2B5EF4-FFF2-40B4-BE49-F238E27FC236}">
                  <a16:creationId xmlns:a16="http://schemas.microsoft.com/office/drawing/2014/main" id="{07175A21-A240-7B42-BA8F-D9F909BFB23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39" name="Freeform: Shape 62">
              <a:extLst>
                <a:ext uri="{FF2B5EF4-FFF2-40B4-BE49-F238E27FC236}">
                  <a16:creationId xmlns:a16="http://schemas.microsoft.com/office/drawing/2014/main" id="{C0E2D5BF-615E-E94C-A28F-B4E0B5613FA7}"/>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40" name="Freeform: Shape 63">
              <a:extLst>
                <a:ext uri="{FF2B5EF4-FFF2-40B4-BE49-F238E27FC236}">
                  <a16:creationId xmlns:a16="http://schemas.microsoft.com/office/drawing/2014/main" id="{1EDE6CB2-0338-A946-A623-2DEDACB94793}"/>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41" name="Freeform: Shape 64">
              <a:extLst>
                <a:ext uri="{FF2B5EF4-FFF2-40B4-BE49-F238E27FC236}">
                  <a16:creationId xmlns:a16="http://schemas.microsoft.com/office/drawing/2014/main" id="{20766E1C-D5EE-9949-A3D9-E4E5F638EB87}"/>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42" name="Freeform: Shape 65">
              <a:extLst>
                <a:ext uri="{FF2B5EF4-FFF2-40B4-BE49-F238E27FC236}">
                  <a16:creationId xmlns:a16="http://schemas.microsoft.com/office/drawing/2014/main" id="{605BF189-2C09-554E-8072-F1EB834ECF5F}"/>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43" name="Freeform: Shape 66">
              <a:extLst>
                <a:ext uri="{FF2B5EF4-FFF2-40B4-BE49-F238E27FC236}">
                  <a16:creationId xmlns:a16="http://schemas.microsoft.com/office/drawing/2014/main" id="{A93762F7-671B-6343-B1FE-41FA9F814A13}"/>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44" name="Freeform: Shape 67">
              <a:extLst>
                <a:ext uri="{FF2B5EF4-FFF2-40B4-BE49-F238E27FC236}">
                  <a16:creationId xmlns:a16="http://schemas.microsoft.com/office/drawing/2014/main" id="{FAA292B9-9E73-DF43-A1B1-459971EA2534}"/>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45" name="Freeform: Shape 68">
              <a:extLst>
                <a:ext uri="{FF2B5EF4-FFF2-40B4-BE49-F238E27FC236}">
                  <a16:creationId xmlns:a16="http://schemas.microsoft.com/office/drawing/2014/main" id="{D6DC1C5A-8145-FE48-AFFF-D77941C0B782}"/>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46" name="Freeform: Shape 69">
              <a:extLst>
                <a:ext uri="{FF2B5EF4-FFF2-40B4-BE49-F238E27FC236}">
                  <a16:creationId xmlns:a16="http://schemas.microsoft.com/office/drawing/2014/main" id="{31F5ECEB-A17C-FC4D-80A1-AD6CBEA164F3}"/>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47" name="Freeform: Shape 70">
              <a:extLst>
                <a:ext uri="{FF2B5EF4-FFF2-40B4-BE49-F238E27FC236}">
                  <a16:creationId xmlns:a16="http://schemas.microsoft.com/office/drawing/2014/main" id="{7DBF2AE5-43A5-4544-9FCE-52FB7460B70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48" name="Freeform: Shape 71">
              <a:extLst>
                <a:ext uri="{FF2B5EF4-FFF2-40B4-BE49-F238E27FC236}">
                  <a16:creationId xmlns:a16="http://schemas.microsoft.com/office/drawing/2014/main" id="{F8A5A011-926C-4042-A554-2EE9BBB0E717}"/>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49" name="Freeform: Shape 72">
              <a:extLst>
                <a:ext uri="{FF2B5EF4-FFF2-40B4-BE49-F238E27FC236}">
                  <a16:creationId xmlns:a16="http://schemas.microsoft.com/office/drawing/2014/main" id="{1491604F-2FAC-AF45-A344-727AC9198B76}"/>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50" name="Freeform: Shape 73">
              <a:extLst>
                <a:ext uri="{FF2B5EF4-FFF2-40B4-BE49-F238E27FC236}">
                  <a16:creationId xmlns:a16="http://schemas.microsoft.com/office/drawing/2014/main" id="{7AA226F2-171F-9F4C-8DFD-013114FC6D25}"/>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1404919433"/>
      </p:ext>
    </p:extLst>
  </p:cSld>
  <p:clrMap bg1="lt1" tx1="dk1" bg2="lt2" tx2="dk2" accent1="accent1" accent2="accent2" accent3="accent3" accent4="accent4" accent5="accent5" accent6="accent6" hlink="hlink" folHlink="folHlink"/>
  <p:sldLayoutIdLst>
    <p:sldLayoutId id="2147483732" r:id="rId1"/>
    <p:sldLayoutId id="2147483713" r:id="rId2"/>
    <p:sldLayoutId id="2147483730" r:id="rId3"/>
    <p:sldLayoutId id="2147483652" r:id="rId4"/>
    <p:sldLayoutId id="2147483721" r:id="rId5"/>
    <p:sldLayoutId id="2147483724" r:id="rId6"/>
    <p:sldLayoutId id="2147483725" r:id="rId7"/>
    <p:sldLayoutId id="2147483728" r:id="rId8"/>
    <p:sldLayoutId id="2147483729" r:id="rId9"/>
    <p:sldLayoutId id="2147483654" r:id="rId10"/>
    <p:sldLayoutId id="2147483731"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7" r:id="rId21"/>
    <p:sldLayoutId id="2147483754" r:id="rId22"/>
    <p:sldLayoutId id="2147483769" r:id="rId23"/>
    <p:sldLayoutId id="2147483770" r:id="rId24"/>
    <p:sldLayoutId id="2147483771" r:id="rId25"/>
    <p:sldLayoutId id="2147483772" r:id="rId26"/>
    <p:sldLayoutId id="2147483773" r:id="rId27"/>
    <p:sldLayoutId id="2147483774" r:id="rId28"/>
    <p:sldLayoutId id="2147483776" r:id="rId29"/>
  </p:sldLayoutIdLst>
  <p:hf sldNum="0" hdr="0"/>
  <p:txStyles>
    <p:titleStyle>
      <a:lvl1pPr algn="l" defTabSz="646508"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646508" rtl="0" eaLnBrk="1" latinLnBrk="0" hangingPunct="1">
        <a:lnSpc>
          <a:spcPct val="100000"/>
        </a:lnSpc>
        <a:spcBef>
          <a:spcPts val="848"/>
        </a:spcBef>
        <a:buClrTx/>
        <a:buFont typeface="Arial" panose="020B0604020202020204" pitchFamily="34" charset="0"/>
        <a:buNone/>
        <a:defRPr sz="1200" b="1" kern="1200">
          <a:solidFill>
            <a:schemeClr val="tx1"/>
          </a:solidFill>
          <a:latin typeface="+mj-lt"/>
          <a:ea typeface="+mn-ea"/>
          <a:cs typeface="+mn-cs"/>
        </a:defRPr>
      </a:lvl1pPr>
      <a:lvl2pPr marL="0" indent="0" algn="l" defTabSz="646508" rtl="0" eaLnBrk="1" latinLnBrk="0" hangingPunct="1">
        <a:lnSpc>
          <a:spcPct val="100000"/>
        </a:lnSpc>
        <a:spcBef>
          <a:spcPts val="283"/>
        </a:spcBef>
        <a:buClrTx/>
        <a:buFont typeface="Arial" panose="020B0604020202020204" pitchFamily="34" charset="0"/>
        <a:buNone/>
        <a:defRPr sz="1100" kern="1200">
          <a:solidFill>
            <a:schemeClr val="tx1"/>
          </a:solidFill>
          <a:latin typeface="+mn-lt"/>
          <a:ea typeface="+mn-ea"/>
          <a:cs typeface="+mn-cs"/>
        </a:defRPr>
      </a:lvl2pPr>
      <a:lvl3pPr marL="16911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3pPr>
      <a:lvl4pPr marL="33822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4pPr>
      <a:lvl5pPr marL="50733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5pPr>
      <a:lvl6pPr marL="0" indent="0" algn="l" defTabSz="646508" rtl="0" eaLnBrk="1" latinLnBrk="0" hangingPunct="1">
        <a:lnSpc>
          <a:spcPct val="100000"/>
        </a:lnSpc>
        <a:spcBef>
          <a:spcPts val="283"/>
        </a:spcBef>
        <a:buClrTx/>
        <a:buFont typeface="Arial" panose="020B0604020202020204" pitchFamily="34" charset="0"/>
        <a:buNone/>
        <a:defRPr sz="769" kern="1200">
          <a:solidFill>
            <a:schemeClr val="tx1"/>
          </a:solidFill>
          <a:latin typeface="+mj-lt"/>
          <a:ea typeface="+mn-ea"/>
          <a:cs typeface="+mn-cs"/>
        </a:defRPr>
      </a:lvl6pPr>
      <a:lvl7pPr marL="0" indent="0" algn="l" defTabSz="646508" rtl="0" eaLnBrk="1" latinLnBrk="0" hangingPunct="1">
        <a:lnSpc>
          <a:spcPct val="100000"/>
        </a:lnSpc>
        <a:spcBef>
          <a:spcPts val="283"/>
        </a:spcBef>
        <a:buClrTx/>
        <a:buFont typeface="Arial" panose="020B0604020202020204" pitchFamily="34" charset="0"/>
        <a:buNone/>
        <a:defRPr sz="769" kern="1200">
          <a:solidFill>
            <a:schemeClr val="tx1"/>
          </a:solidFill>
          <a:latin typeface="+mn-lt"/>
          <a:ea typeface="+mn-ea"/>
          <a:cs typeface="+mn-cs"/>
        </a:defRPr>
      </a:lvl7pPr>
      <a:lvl8pPr marL="169110" indent="-169110" algn="l" defTabSz="646508" rtl="0" eaLnBrk="1" latinLnBrk="0" hangingPunct="1">
        <a:lnSpc>
          <a:spcPct val="100000"/>
        </a:lnSpc>
        <a:spcBef>
          <a:spcPts val="283"/>
        </a:spcBef>
        <a:buClrTx/>
        <a:buFont typeface="Arial" panose="020B0604020202020204" pitchFamily="34" charset="0"/>
        <a:buChar char="–"/>
        <a:defRPr sz="769" kern="1200">
          <a:solidFill>
            <a:schemeClr val="tx1"/>
          </a:solidFill>
          <a:latin typeface="+mn-lt"/>
          <a:ea typeface="+mn-ea"/>
          <a:cs typeface="+mn-cs"/>
        </a:defRPr>
      </a:lvl8pPr>
      <a:lvl9pPr marL="338220" indent="-169110" algn="l" defTabSz="646508" rtl="0" eaLnBrk="1" latinLnBrk="0" hangingPunct="1">
        <a:lnSpc>
          <a:spcPct val="100000"/>
        </a:lnSpc>
        <a:spcBef>
          <a:spcPts val="283"/>
        </a:spcBef>
        <a:buClrTx/>
        <a:buFont typeface="Arial" panose="020B0604020202020204" pitchFamily="34" charset="0"/>
        <a:buChar char="–"/>
        <a:defRPr sz="769" kern="1200">
          <a:solidFill>
            <a:schemeClr val="tx1"/>
          </a:solidFill>
          <a:latin typeface="+mn-lt"/>
          <a:ea typeface="+mn-ea"/>
          <a:cs typeface="+mn-cs"/>
        </a:defRPr>
      </a:lvl9pPr>
    </p:bodyStyle>
    <p:otherStyle>
      <a:defPPr>
        <a:defRPr lang="en-US"/>
      </a:defPPr>
      <a:lvl1pPr marL="0" algn="l" defTabSz="646508" rtl="0" eaLnBrk="1" latinLnBrk="0" hangingPunct="1">
        <a:defRPr sz="943" kern="1200">
          <a:solidFill>
            <a:schemeClr val="tx1"/>
          </a:solidFill>
          <a:latin typeface="+mn-lt"/>
          <a:ea typeface="+mn-ea"/>
          <a:cs typeface="+mn-cs"/>
        </a:defRPr>
      </a:lvl1pPr>
      <a:lvl2pPr marL="323254" algn="l" defTabSz="646508" rtl="0" eaLnBrk="1" latinLnBrk="0" hangingPunct="1">
        <a:defRPr sz="943" kern="1200">
          <a:solidFill>
            <a:schemeClr val="tx1"/>
          </a:solidFill>
          <a:latin typeface="+mn-lt"/>
          <a:ea typeface="+mn-ea"/>
          <a:cs typeface="+mn-cs"/>
        </a:defRPr>
      </a:lvl2pPr>
      <a:lvl3pPr marL="646508" algn="l" defTabSz="646508" rtl="0" eaLnBrk="1" latinLnBrk="0" hangingPunct="1">
        <a:defRPr sz="943" kern="1200">
          <a:solidFill>
            <a:schemeClr val="tx1"/>
          </a:solidFill>
          <a:latin typeface="+mn-lt"/>
          <a:ea typeface="+mn-ea"/>
          <a:cs typeface="+mn-cs"/>
        </a:defRPr>
      </a:lvl3pPr>
      <a:lvl4pPr marL="969761" algn="l" defTabSz="646508" rtl="0" eaLnBrk="1" latinLnBrk="0" hangingPunct="1">
        <a:defRPr sz="943" kern="1200">
          <a:solidFill>
            <a:schemeClr val="tx1"/>
          </a:solidFill>
          <a:latin typeface="+mn-lt"/>
          <a:ea typeface="+mn-ea"/>
          <a:cs typeface="+mn-cs"/>
        </a:defRPr>
      </a:lvl4pPr>
      <a:lvl5pPr marL="1293016" algn="l" defTabSz="646508" rtl="0" eaLnBrk="1" latinLnBrk="0" hangingPunct="1">
        <a:defRPr sz="943" kern="1200">
          <a:solidFill>
            <a:schemeClr val="tx1"/>
          </a:solidFill>
          <a:latin typeface="+mn-lt"/>
          <a:ea typeface="+mn-ea"/>
          <a:cs typeface="+mn-cs"/>
        </a:defRPr>
      </a:lvl5pPr>
      <a:lvl6pPr marL="1616269" algn="l" defTabSz="646508" rtl="0" eaLnBrk="1" latinLnBrk="0" hangingPunct="1">
        <a:defRPr sz="943" kern="1200">
          <a:solidFill>
            <a:schemeClr val="tx1"/>
          </a:solidFill>
          <a:latin typeface="+mn-lt"/>
          <a:ea typeface="+mn-ea"/>
          <a:cs typeface="+mn-cs"/>
        </a:defRPr>
      </a:lvl6pPr>
      <a:lvl7pPr marL="1939524" algn="l" defTabSz="646508" rtl="0" eaLnBrk="1" latinLnBrk="0" hangingPunct="1">
        <a:defRPr sz="943" kern="1200">
          <a:solidFill>
            <a:schemeClr val="tx1"/>
          </a:solidFill>
          <a:latin typeface="+mn-lt"/>
          <a:ea typeface="+mn-ea"/>
          <a:cs typeface="+mn-cs"/>
        </a:defRPr>
      </a:lvl7pPr>
      <a:lvl8pPr marL="2262778" algn="l" defTabSz="646508" rtl="0" eaLnBrk="1" latinLnBrk="0" hangingPunct="1">
        <a:defRPr sz="943" kern="1200">
          <a:solidFill>
            <a:schemeClr val="tx1"/>
          </a:solidFill>
          <a:latin typeface="+mn-lt"/>
          <a:ea typeface="+mn-ea"/>
          <a:cs typeface="+mn-cs"/>
        </a:defRPr>
      </a:lvl8pPr>
      <a:lvl9pPr marL="2586032" algn="l" defTabSz="646508" rtl="0" eaLnBrk="1" latinLnBrk="0" hangingPunct="1">
        <a:defRPr sz="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userDrawn="1">
          <p15:clr>
            <a:srgbClr val="F26B43"/>
          </p15:clr>
        </p15:guide>
        <p15:guide id="2" pos="5624" userDrawn="1">
          <p15:clr>
            <a:srgbClr val="F26B43"/>
          </p15:clr>
        </p15:guide>
        <p15:guide id="4" orient="horz" pos="3917" userDrawn="1">
          <p15:clr>
            <a:srgbClr val="F26B43"/>
          </p15:clr>
        </p15:guide>
        <p15:guide id="5" orient="horz" pos="527" userDrawn="1">
          <p15:clr>
            <a:srgbClr val="F26B43"/>
          </p15:clr>
        </p15:guide>
        <p15:guide id="6" orient="horz" pos="4197" userDrawn="1">
          <p15:clr>
            <a:srgbClr val="F26B43"/>
          </p15:clr>
        </p15:guide>
        <p15:guide id="7" pos="480" userDrawn="1">
          <p15:clr>
            <a:srgbClr val="F26B43"/>
          </p15:clr>
        </p15:guide>
        <p15:guide id="8" pos="2128" userDrawn="1">
          <p15:clr>
            <a:srgbClr val="F26B43"/>
          </p15:clr>
        </p15:guide>
        <p15:guide id="9" pos="3974" userDrawn="1">
          <p15:clr>
            <a:srgbClr val="F26B43"/>
          </p15:clr>
        </p15:guide>
        <p15:guide id="10" pos="2226" userDrawn="1">
          <p15:clr>
            <a:srgbClr val="F26B43"/>
          </p15:clr>
        </p15:guide>
        <p15:guide id="11" pos="3876" userDrawn="1">
          <p15:clr>
            <a:srgbClr val="F26B43"/>
          </p15:clr>
        </p15:guide>
        <p15:guide id="12" orient="horz" pos="3642" userDrawn="1">
          <p15:clr>
            <a:srgbClr val="F26B43"/>
          </p15:clr>
        </p15:guide>
        <p15:guide id="13" orient="horz" pos="759" userDrawn="1">
          <p15:clr>
            <a:srgbClr val="F26B43"/>
          </p15:clr>
        </p15:guide>
        <p15:guide id="15" orient="horz" pos="436" userDrawn="1">
          <p15:clr>
            <a:srgbClr val="F26B43"/>
          </p15:clr>
        </p15:guide>
        <p15:guide id="16" orient="horz" pos="1162" userDrawn="1">
          <p15:clr>
            <a:srgbClr val="F26B43"/>
          </p15:clr>
        </p15:guide>
        <p15:guide id="17" pos="1352" userDrawn="1">
          <p15:clr>
            <a:srgbClr val="F26B43"/>
          </p15:clr>
        </p15:guide>
        <p15:guide id="18" pos="1255" userDrawn="1">
          <p15:clr>
            <a:srgbClr val="F26B43"/>
          </p15:clr>
        </p15:guide>
        <p15:guide id="19" pos="3002" userDrawn="1">
          <p15:clr>
            <a:srgbClr val="F26B43"/>
          </p15:clr>
        </p15:guide>
        <p15:guide id="20" pos="3099" userDrawn="1">
          <p15:clr>
            <a:srgbClr val="F26B43"/>
          </p15:clr>
        </p15:guide>
        <p15:guide id="21" pos="4708" userDrawn="1">
          <p15:clr>
            <a:srgbClr val="F26B43"/>
          </p15:clr>
        </p15:guide>
        <p15:guide id="22" pos="5077" userDrawn="1">
          <p15:clr>
            <a:srgbClr val="F26B43"/>
          </p15:clr>
        </p15:guide>
        <p15:guide id="23" orient="horz" pos="1253" userDrawn="1">
          <p15:clr>
            <a:srgbClr val="F26B43"/>
          </p15:clr>
        </p15:guide>
        <p15:guide id="24" orient="horz" pos="1661" userDrawn="1">
          <p15:clr>
            <a:srgbClr val="F26B43"/>
          </p15:clr>
        </p15:guide>
        <p15:guide id="25" orient="horz" pos="1752" userDrawn="1">
          <p15:clr>
            <a:srgbClr val="F26B43"/>
          </p15:clr>
        </p15:guide>
        <p15:guide id="26" orient="horz" pos="2150" userDrawn="1">
          <p15:clr>
            <a:srgbClr val="F26B43"/>
          </p15:clr>
        </p15:guide>
        <p15:guide id="27" orient="horz" pos="2247" userDrawn="1">
          <p15:clr>
            <a:srgbClr val="F26B43"/>
          </p15:clr>
        </p15:guide>
        <p15:guide id="28" orient="horz" pos="2646" userDrawn="1">
          <p15:clr>
            <a:srgbClr val="F26B43"/>
          </p15:clr>
        </p15:guide>
        <p15:guide id="29" orient="horz" pos="2742" userDrawn="1">
          <p15:clr>
            <a:srgbClr val="F26B43"/>
          </p15:clr>
        </p15:guide>
        <p15:guide id="30" orient="horz" pos="3143" userDrawn="1">
          <p15:clr>
            <a:srgbClr val="F26B43"/>
          </p15:clr>
        </p15:guide>
        <p15:guide id="31" orient="horz" pos="32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54075E3-0C5B-4B17-8C2A-192F41066A22}"/>
              </a:ext>
            </a:extLst>
          </p:cNvPr>
          <p:cNvSpPr/>
          <p:nvPr/>
        </p:nvSpPr>
        <p:spPr>
          <a:xfrm>
            <a:off x="181791" y="595557"/>
            <a:ext cx="267747" cy="388767"/>
          </a:xfrm>
          <a:custGeom>
            <a:avLst/>
            <a:gdLst>
              <a:gd name="connsiteX0" fmla="*/ 2487 w 267747"/>
              <a:gd name="connsiteY0" fmla="*/ 79195 h 388767"/>
              <a:gd name="connsiteX1" fmla="*/ 111707 w 267747"/>
              <a:gd name="connsiteY1" fmla="*/ 188415 h 388767"/>
              <a:gd name="connsiteX2" fmla="*/ 111791 w 267747"/>
              <a:gd name="connsiteY2" fmla="*/ 200269 h 388767"/>
              <a:gd name="connsiteX3" fmla="*/ 111707 w 267747"/>
              <a:gd name="connsiteY3" fmla="*/ 200353 h 388767"/>
              <a:gd name="connsiteX4" fmla="*/ 2487 w 267747"/>
              <a:gd name="connsiteY4" fmla="*/ 309573 h 388767"/>
              <a:gd name="connsiteX5" fmla="*/ 2349 w 267747"/>
              <a:gd name="connsiteY5" fmla="*/ 321246 h 388767"/>
              <a:gd name="connsiteX6" fmla="*/ 2487 w 267747"/>
              <a:gd name="connsiteY6" fmla="*/ 321384 h 388767"/>
              <a:gd name="connsiteX7" fmla="*/ 67384 w 267747"/>
              <a:gd name="connsiteY7" fmla="*/ 386281 h 388767"/>
              <a:gd name="connsiteX8" fmla="*/ 79058 w 267747"/>
              <a:gd name="connsiteY8" fmla="*/ 386418 h 388767"/>
              <a:gd name="connsiteX9" fmla="*/ 79195 w 267747"/>
              <a:gd name="connsiteY9" fmla="*/ 386281 h 388767"/>
              <a:gd name="connsiteX10" fmla="*/ 265250 w 267747"/>
              <a:gd name="connsiteY10" fmla="*/ 200353 h 388767"/>
              <a:gd name="connsiteX11" fmla="*/ 265334 w 267747"/>
              <a:gd name="connsiteY11" fmla="*/ 188499 h 388767"/>
              <a:gd name="connsiteX12" fmla="*/ 265250 w 267747"/>
              <a:gd name="connsiteY12" fmla="*/ 188415 h 388767"/>
              <a:gd name="connsiteX13" fmla="*/ 79195 w 267747"/>
              <a:gd name="connsiteY13" fmla="*/ 2487 h 388767"/>
              <a:gd name="connsiteX14" fmla="*/ 67521 w 267747"/>
              <a:gd name="connsiteY14" fmla="*/ 2349 h 388767"/>
              <a:gd name="connsiteX15" fmla="*/ 67384 w 267747"/>
              <a:gd name="connsiteY15" fmla="*/ 2487 h 388767"/>
              <a:gd name="connsiteX16" fmla="*/ 2487 w 267747"/>
              <a:gd name="connsiteY16" fmla="*/ 67384 h 388767"/>
              <a:gd name="connsiteX17" fmla="*/ 2349 w 267747"/>
              <a:gd name="connsiteY17" fmla="*/ 79058 h 388767"/>
              <a:gd name="connsiteX18" fmla="*/ 2487 w 267747"/>
              <a:gd name="connsiteY18" fmla="*/ 79195 h 3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747" h="388767">
                <a:moveTo>
                  <a:pt x="2487" y="79195"/>
                </a:moveTo>
                <a:lnTo>
                  <a:pt x="111707" y="188415"/>
                </a:lnTo>
                <a:cubicBezTo>
                  <a:pt x="115004" y="191665"/>
                  <a:pt x="115041" y="196972"/>
                  <a:pt x="111791" y="200269"/>
                </a:cubicBezTo>
                <a:cubicBezTo>
                  <a:pt x="111763" y="200297"/>
                  <a:pt x="111735" y="200325"/>
                  <a:pt x="111707" y="200353"/>
                </a:cubicBezTo>
                <a:lnTo>
                  <a:pt x="2487" y="309573"/>
                </a:lnTo>
                <a:cubicBezTo>
                  <a:pt x="-775" y="312759"/>
                  <a:pt x="-836" y="317985"/>
                  <a:pt x="2349" y="321246"/>
                </a:cubicBezTo>
                <a:cubicBezTo>
                  <a:pt x="2395" y="321293"/>
                  <a:pt x="2441" y="321339"/>
                  <a:pt x="2487" y="321384"/>
                </a:cubicBezTo>
                <a:lnTo>
                  <a:pt x="67384" y="386281"/>
                </a:lnTo>
                <a:cubicBezTo>
                  <a:pt x="70570" y="389542"/>
                  <a:pt x="75796" y="389604"/>
                  <a:pt x="79058" y="386418"/>
                </a:cubicBezTo>
                <a:cubicBezTo>
                  <a:pt x="79104" y="386373"/>
                  <a:pt x="79150" y="386327"/>
                  <a:pt x="79195" y="386281"/>
                </a:cubicBezTo>
                <a:lnTo>
                  <a:pt x="265250" y="200353"/>
                </a:lnTo>
                <a:cubicBezTo>
                  <a:pt x="268547" y="197103"/>
                  <a:pt x="268584" y="191796"/>
                  <a:pt x="265334" y="188499"/>
                </a:cubicBezTo>
                <a:cubicBezTo>
                  <a:pt x="265306" y="188471"/>
                  <a:pt x="265278" y="188443"/>
                  <a:pt x="265250" y="188415"/>
                </a:cubicBezTo>
                <a:lnTo>
                  <a:pt x="79195" y="2487"/>
                </a:lnTo>
                <a:cubicBezTo>
                  <a:pt x="76009" y="-775"/>
                  <a:pt x="70783" y="-836"/>
                  <a:pt x="67521" y="2349"/>
                </a:cubicBezTo>
                <a:cubicBezTo>
                  <a:pt x="67475" y="2395"/>
                  <a:pt x="67429" y="2441"/>
                  <a:pt x="67384" y="2487"/>
                </a:cubicBezTo>
                <a:lnTo>
                  <a:pt x="2487" y="67384"/>
                </a:lnTo>
                <a:cubicBezTo>
                  <a:pt x="-775" y="70570"/>
                  <a:pt x="-836" y="75796"/>
                  <a:pt x="2349" y="79058"/>
                </a:cubicBezTo>
                <a:cubicBezTo>
                  <a:pt x="2395" y="79104"/>
                  <a:pt x="2441" y="79150"/>
                  <a:pt x="2487" y="79195"/>
                </a:cubicBezTo>
              </a:path>
            </a:pathLst>
          </a:custGeom>
          <a:solidFill>
            <a:srgbClr val="0092F9"/>
          </a:solidFill>
          <a:ln w="12700" cap="flat">
            <a:noFill/>
            <a:prstDash val="solid"/>
            <a:miter/>
          </a:ln>
        </p:spPr>
        <p:txBody>
          <a:bodyPr rtlCol="0" anchor="ctr"/>
          <a:lstStyle/>
          <a:p>
            <a:endParaRPr lang="en-US" sz="1935"/>
          </a:p>
        </p:txBody>
      </p:sp>
      <p:sp>
        <p:nvSpPr>
          <p:cNvPr id="28" name="Freeform: Shape 27">
            <a:extLst>
              <a:ext uri="{FF2B5EF4-FFF2-40B4-BE49-F238E27FC236}">
                <a16:creationId xmlns:a16="http://schemas.microsoft.com/office/drawing/2014/main" id="{CC5AAB74-0949-4791-BF26-5985DC495866}"/>
              </a:ext>
            </a:extLst>
          </p:cNvPr>
          <p:cNvSpPr/>
          <p:nvPr/>
        </p:nvSpPr>
        <p:spPr>
          <a:xfrm>
            <a:off x="0" y="1"/>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noFill/>
          <a:ln w="12700" cap="flat">
            <a:noFill/>
            <a:prstDash val="solid"/>
            <a:miter/>
          </a:ln>
        </p:spPr>
        <p:txBody>
          <a:bodyPr rtlCol="0" anchor="ctr"/>
          <a:lstStyle/>
          <a:p>
            <a:endParaRPr lang="en-US" sz="1935"/>
          </a:p>
        </p:txBody>
      </p:sp>
      <p:sp>
        <p:nvSpPr>
          <p:cNvPr id="2" name="Title Placeholder 1">
            <a:extLst>
              <a:ext uri="{FF2B5EF4-FFF2-40B4-BE49-F238E27FC236}">
                <a16:creationId xmlns:a16="http://schemas.microsoft.com/office/drawing/2014/main" id="{36D3E94B-F75A-43E2-84AB-FDF386CCE555}"/>
              </a:ext>
            </a:extLst>
          </p:cNvPr>
          <p:cNvSpPr>
            <a:spLocks noGrp="1"/>
          </p:cNvSpPr>
          <p:nvPr>
            <p:ph type="title"/>
          </p:nvPr>
        </p:nvSpPr>
        <p:spPr>
          <a:xfrm>
            <a:off x="762001" y="316396"/>
            <a:ext cx="6544234" cy="617836"/>
          </a:xfrm>
          <a:prstGeom prst="rect">
            <a:avLst/>
          </a:prstGeom>
        </p:spPr>
        <p:txBody>
          <a:bodyPr vert="horz" lIns="0" tIns="0" rIns="0" bIns="0" rtlCol="0" anchor="b" anchorCtr="0">
            <a:noAutofit/>
          </a:bodyPr>
          <a:lstStyle/>
          <a:p>
            <a:endParaRPr lang="en-US" dirty="0"/>
          </a:p>
        </p:txBody>
      </p:sp>
      <p:sp>
        <p:nvSpPr>
          <p:cNvPr id="3" name="Text Placeholder 2">
            <a:extLst>
              <a:ext uri="{FF2B5EF4-FFF2-40B4-BE49-F238E27FC236}">
                <a16:creationId xmlns:a16="http://schemas.microsoft.com/office/drawing/2014/main" id="{FC54B348-3077-4F00-B031-9D2252B7D36C}"/>
              </a:ext>
            </a:extLst>
          </p:cNvPr>
          <p:cNvSpPr>
            <a:spLocks noGrp="1"/>
          </p:cNvSpPr>
          <p:nvPr>
            <p:ph type="body" idx="1"/>
          </p:nvPr>
        </p:nvSpPr>
        <p:spPr>
          <a:xfrm>
            <a:off x="761999" y="1204913"/>
            <a:ext cx="8166099" cy="4576763"/>
          </a:xfrm>
          <a:prstGeom prst="rect">
            <a:avLst/>
          </a:prstGeom>
        </p:spPr>
        <p:txBody>
          <a:bodyPr vert="horz" lIns="0" tIns="0" rIns="0" bIns="0" spcCol="182880" rtlCol="0">
            <a:noAutofit/>
          </a:bodyPr>
          <a:lstStyle/>
          <a:p>
            <a:pPr lvl="0"/>
            <a:r>
              <a:rPr lang="en-US" dirty="0"/>
              <a:t>Click to edit Master text styles</a:t>
            </a:r>
          </a:p>
          <a:p>
            <a:pPr lvl="1"/>
            <a:r>
              <a:rPr lang="en-US" dirty="0"/>
              <a:t>Second level</a:t>
            </a:r>
          </a:p>
        </p:txBody>
      </p:sp>
      <p:sp>
        <p:nvSpPr>
          <p:cNvPr id="5" name="Date Placeholder 4">
            <a:extLst>
              <a:ext uri="{FF2B5EF4-FFF2-40B4-BE49-F238E27FC236}">
                <a16:creationId xmlns:a16="http://schemas.microsoft.com/office/drawing/2014/main" id="{E04D6E14-D246-4A73-864B-3BF3A7133973}"/>
              </a:ext>
            </a:extLst>
          </p:cNvPr>
          <p:cNvSpPr>
            <a:spLocks noGrp="1"/>
          </p:cNvSpPr>
          <p:nvPr>
            <p:ph type="dt" sz="half" idx="2"/>
          </p:nvPr>
        </p:nvSpPr>
        <p:spPr>
          <a:xfrm>
            <a:off x="7467599" y="697407"/>
            <a:ext cx="591947"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a:t>GTM</a:t>
            </a:r>
            <a:endParaRPr lang="en-US" dirty="0"/>
          </a:p>
        </p:txBody>
      </p:sp>
      <p:sp>
        <p:nvSpPr>
          <p:cNvPr id="7" name="Footer Placeholder 6">
            <a:extLst>
              <a:ext uri="{FF2B5EF4-FFF2-40B4-BE49-F238E27FC236}">
                <a16:creationId xmlns:a16="http://schemas.microsoft.com/office/drawing/2014/main" id="{73FB229A-93CA-452A-9886-521CEB8E7EAC}"/>
              </a:ext>
            </a:extLst>
          </p:cNvPr>
          <p:cNvSpPr>
            <a:spLocks noGrp="1"/>
          </p:cNvSpPr>
          <p:nvPr>
            <p:ph type="ftr" sz="quarter" idx="3"/>
          </p:nvPr>
        </p:nvSpPr>
        <p:spPr>
          <a:xfrm>
            <a:off x="8059548" y="697408"/>
            <a:ext cx="438151" cy="244380"/>
          </a:xfrm>
          <a:prstGeom prst="rect">
            <a:avLst/>
          </a:prstGeom>
        </p:spPr>
        <p:txBody>
          <a:bodyPr vert="horz" lIns="0" tIns="0" rIns="0" bIns="0" rtlCol="0" anchor="ctr"/>
          <a:lstStyle>
            <a:lvl1pPr algn="ctr">
              <a:defRPr sz="1200" cap="all" spc="-28" baseline="0">
                <a:solidFill>
                  <a:schemeClr val="tx1"/>
                </a:solidFill>
                <a:latin typeface="JPM AM Pro" panose="020B0503040102020003" pitchFamily="34" charset="0"/>
              </a:defRPr>
            </a:lvl1pPr>
          </a:lstStyle>
          <a:p>
            <a:r>
              <a:rPr lang="en-US"/>
              <a:t>U.S.</a:t>
            </a:r>
            <a:endParaRPr lang="en-US" dirty="0"/>
          </a:p>
        </p:txBody>
      </p:sp>
      <p:cxnSp>
        <p:nvCxnSpPr>
          <p:cNvPr id="17" name="Straight Connector 16">
            <a:extLst>
              <a:ext uri="{FF2B5EF4-FFF2-40B4-BE49-F238E27FC236}">
                <a16:creationId xmlns:a16="http://schemas.microsoft.com/office/drawing/2014/main" id="{7A48D36D-67C3-4F14-AD11-3516602EA8CD}"/>
              </a:ext>
            </a:extLst>
          </p:cNvPr>
          <p:cNvCxnSpPr/>
          <p:nvPr userDrawn="1"/>
        </p:nvCxnSpPr>
        <p:spPr>
          <a:xfrm>
            <a:off x="762000" y="1080294"/>
            <a:ext cx="8166098" cy="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18" name="Rectangle: Rounded Corners 17">
            <a:extLst>
              <a:ext uri="{FF2B5EF4-FFF2-40B4-BE49-F238E27FC236}">
                <a16:creationId xmlns:a16="http://schemas.microsoft.com/office/drawing/2014/main" id="{CCF6862E-C79B-440D-84F7-2D6AF8C8A99C}"/>
              </a:ext>
            </a:extLst>
          </p:cNvPr>
          <p:cNvSpPr/>
          <p:nvPr userDrawn="1"/>
        </p:nvSpPr>
        <p:spPr>
          <a:xfrm>
            <a:off x="7467599" y="702470"/>
            <a:ext cx="1474440" cy="245270"/>
          </a:xfrm>
          <a:prstGeom prst="roundRect">
            <a:avLst>
              <a:gd name="adj" fmla="val 50000"/>
            </a:avLst>
          </a:prstGeom>
          <a:noFill/>
          <a:ln w="5080" cap="sq">
            <a:solidFill>
              <a:schemeClr val="tx1"/>
            </a:solidFill>
            <a:miter lim="800000"/>
          </a:ln>
        </p:spPr>
        <p:style>
          <a:lnRef idx="0">
            <a:schemeClr val="accent1"/>
          </a:lnRef>
          <a:fillRef idx="1">
            <a:schemeClr val="accent1"/>
          </a:fillRef>
          <a:effectRef idx="0">
            <a:srgbClr val="000000"/>
          </a:effectRef>
          <a:fontRef idx="minor">
            <a:schemeClr val="bg1"/>
          </a:fontRef>
        </p:style>
        <p:txBody>
          <a:bodyPr rtlCol="0" anchor="ctr"/>
          <a:lstStyle/>
          <a:p>
            <a:pPr algn="ctr">
              <a:lnSpc>
                <a:spcPct val="100000"/>
              </a:lnSpc>
            </a:pPr>
            <a:endParaRPr lang="en-US" sz="943"/>
          </a:p>
        </p:txBody>
      </p:sp>
      <p:grpSp>
        <p:nvGrpSpPr>
          <p:cNvPr id="14" name="Group 13">
            <a:extLst>
              <a:ext uri="{FF2B5EF4-FFF2-40B4-BE49-F238E27FC236}">
                <a16:creationId xmlns:a16="http://schemas.microsoft.com/office/drawing/2014/main" id="{CE1BEA04-B15D-4190-BFF8-CA18F916FB92}"/>
              </a:ext>
            </a:extLst>
          </p:cNvPr>
          <p:cNvGrpSpPr/>
          <p:nvPr userDrawn="1"/>
        </p:nvGrpSpPr>
        <p:grpSpPr>
          <a:xfrm>
            <a:off x="8059548" y="702470"/>
            <a:ext cx="438151" cy="245270"/>
            <a:chOff x="8059547" y="681893"/>
            <a:chExt cx="438151" cy="295810"/>
          </a:xfrm>
        </p:grpSpPr>
        <p:cxnSp>
          <p:nvCxnSpPr>
            <p:cNvPr id="20" name="Straight Connector 19">
              <a:extLst>
                <a:ext uri="{FF2B5EF4-FFF2-40B4-BE49-F238E27FC236}">
                  <a16:creationId xmlns:a16="http://schemas.microsoft.com/office/drawing/2014/main" id="{4C0CB8B8-7151-4799-8D35-4452D4CAC1A5}"/>
                </a:ext>
              </a:extLst>
            </p:cNvPr>
            <p:cNvCxnSpPr/>
            <p:nvPr userDrawn="1"/>
          </p:nvCxnSpPr>
          <p:spPr>
            <a:xfrm>
              <a:off x="8059547"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cxnSp>
          <p:nvCxnSpPr>
            <p:cNvPr id="21" name="Straight Connector 20">
              <a:extLst>
                <a:ext uri="{FF2B5EF4-FFF2-40B4-BE49-F238E27FC236}">
                  <a16:creationId xmlns:a16="http://schemas.microsoft.com/office/drawing/2014/main" id="{1D392C04-2A6C-4A7B-9DBA-3E2520014D83}"/>
                </a:ext>
              </a:extLst>
            </p:cNvPr>
            <p:cNvCxnSpPr/>
            <p:nvPr userDrawn="1"/>
          </p:nvCxnSpPr>
          <p:spPr>
            <a:xfrm>
              <a:off x="8497698" y="681893"/>
              <a:ext cx="0" cy="295810"/>
            </a:xfrm>
            <a:prstGeom prst="line">
              <a:avLst/>
            </a:prstGeom>
            <a:ln w="5080" cap="flat">
              <a:solidFill>
                <a:schemeClr val="tx1"/>
              </a:solidFill>
              <a:miter lim="800000"/>
            </a:ln>
          </p:spPr>
          <p:style>
            <a:lnRef idx="1">
              <a:schemeClr val="accent1"/>
            </a:lnRef>
            <a:fillRef idx="0">
              <a:schemeClr val="accent1"/>
            </a:fillRef>
            <a:effectRef idx="0">
              <a:srgbClr val="000000"/>
            </a:effectRef>
            <a:fontRef idx="minor">
              <a:schemeClr val="bg1"/>
            </a:fontRef>
          </p:style>
        </p:cxnSp>
      </p:grpSp>
      <p:cxnSp>
        <p:nvCxnSpPr>
          <p:cNvPr id="19" name="Straight Connector 18">
            <a:extLst>
              <a:ext uri="{FF2B5EF4-FFF2-40B4-BE49-F238E27FC236}">
                <a16:creationId xmlns:a16="http://schemas.microsoft.com/office/drawing/2014/main" id="{DE4D5BA6-3793-492A-8A92-A5772F48B553}"/>
              </a:ext>
            </a:extLst>
          </p:cNvPr>
          <p:cNvCxnSpPr/>
          <p:nvPr userDrawn="1"/>
        </p:nvCxnSpPr>
        <p:spPr>
          <a:xfrm>
            <a:off x="636754" y="1"/>
            <a:ext cx="0" cy="6858000"/>
          </a:xfrm>
          <a:prstGeom prst="line">
            <a:avLst/>
          </a:prstGeom>
          <a:ln w="5080" cap="sq">
            <a:solidFill>
              <a:schemeClr val="tx1"/>
            </a:solidFill>
            <a:miter lim="800000"/>
          </a:ln>
        </p:spPr>
        <p:style>
          <a:lnRef idx="1">
            <a:schemeClr val="accent1"/>
          </a:lnRef>
          <a:fillRef idx="0">
            <a:schemeClr val="accent1"/>
          </a:fillRef>
          <a:effectRef idx="0">
            <a:srgbClr val="000000"/>
          </a:effectRef>
          <a:fontRef idx="minor">
            <a:schemeClr val="bg1"/>
          </a:fontRef>
        </p:style>
      </p:cxnSp>
      <p:sp>
        <p:nvSpPr>
          <p:cNvPr id="34" name="Slide Number">
            <a:extLst>
              <a:ext uri="{FF2B5EF4-FFF2-40B4-BE49-F238E27FC236}">
                <a16:creationId xmlns:a16="http://schemas.microsoft.com/office/drawing/2014/main" id="{B208C041-2079-C143-BCBB-CA39FC0EE2EA}"/>
              </a:ext>
            </a:extLst>
          </p:cNvPr>
          <p:cNvSpPr txBox="1">
            <a:spLocks/>
          </p:cNvSpPr>
          <p:nvPr userDrawn="1"/>
        </p:nvSpPr>
        <p:spPr>
          <a:xfrm>
            <a:off x="0" y="6509119"/>
            <a:ext cx="427036" cy="363600"/>
          </a:xfrm>
          <a:prstGeom prst="rect">
            <a:avLst/>
          </a:prstGeom>
        </p:spPr>
        <p:txBody>
          <a:bodyPr vert="horz" wrap="none" lIns="0" tIns="0" rIns="0" bIns="0" rtlCol="0" anchor="ctr" anchorCtr="0"/>
          <a:lstStyle>
            <a:defPPr>
              <a:defRPr lang="en-US"/>
            </a:defPPr>
            <a:lvl1pPr marL="0" algn="l" defTabSz="914400" rtl="0" eaLnBrk="1" latinLnBrk="0" hangingPunct="1">
              <a:defRPr sz="9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C69B7A4-A2A9-C149-B668-A90F474E3BB4}" type="slidenum">
              <a:rPr lang="en-US" sz="1026" b="0" cap="all" baseline="0" smtClean="0">
                <a:solidFill>
                  <a:schemeClr val="tx1"/>
                </a:solidFill>
                <a:latin typeface="JPM AM Pro" panose="020B0503040102020003" pitchFamily="34" charset="0"/>
              </a:rPr>
              <a:pPr algn="ctr"/>
              <a:t>‹#›</a:t>
            </a:fld>
            <a:endParaRPr lang="en-US" sz="1026" b="0" cap="all" baseline="0" dirty="0">
              <a:solidFill>
                <a:schemeClr val="tx1"/>
              </a:solidFill>
              <a:latin typeface="JPM AM Pro" panose="020B0503040102020003" pitchFamily="34" charset="0"/>
            </a:endParaRPr>
          </a:p>
        </p:txBody>
      </p:sp>
      <p:grpSp>
        <p:nvGrpSpPr>
          <p:cNvPr id="16" name="Group 15">
            <a:extLst>
              <a:ext uri="{FF2B5EF4-FFF2-40B4-BE49-F238E27FC236}">
                <a16:creationId xmlns:a16="http://schemas.microsoft.com/office/drawing/2014/main" id="{E3C6D16C-B109-524D-900D-FC47B448256F}"/>
              </a:ext>
            </a:extLst>
          </p:cNvPr>
          <p:cNvGrpSpPr>
            <a:grpSpLocks noChangeAspect="1"/>
          </p:cNvGrpSpPr>
          <p:nvPr userDrawn="1"/>
        </p:nvGrpSpPr>
        <p:grpSpPr>
          <a:xfrm>
            <a:off x="7700622" y="6218573"/>
            <a:ext cx="1235601" cy="431612"/>
            <a:chOff x="9004113" y="6854839"/>
            <a:chExt cx="1441384" cy="474663"/>
          </a:xfrm>
          <a:solidFill>
            <a:schemeClr val="tx1"/>
          </a:solidFill>
        </p:grpSpPr>
        <p:sp>
          <p:nvSpPr>
            <p:cNvPr id="22" name="Freeform: Shape 49">
              <a:extLst>
                <a:ext uri="{FF2B5EF4-FFF2-40B4-BE49-F238E27FC236}">
                  <a16:creationId xmlns:a16="http://schemas.microsoft.com/office/drawing/2014/main" id="{6E334C02-C3BC-9B45-BC62-53A19D80CC39}"/>
                </a:ext>
              </a:extLst>
            </p:cNvPr>
            <p:cNvSpPr/>
            <p:nvPr/>
          </p:nvSpPr>
          <p:spPr>
            <a:xfrm>
              <a:off x="9004113" y="6854839"/>
              <a:ext cx="146924" cy="217571"/>
            </a:xfrm>
            <a:custGeom>
              <a:avLst/>
              <a:gdLst>
                <a:gd name="connsiteX0" fmla="*/ 146922 w 146924"/>
                <a:gd name="connsiteY0" fmla="*/ -3 h 217571"/>
                <a:gd name="connsiteX1" fmla="*/ 61254 w 146924"/>
                <a:gd name="connsiteY1" fmla="*/ -3 h 217571"/>
                <a:gd name="connsiteX2" fmla="*/ 61254 w 146924"/>
                <a:gd name="connsiteY2" fmla="*/ 7464 h 217571"/>
                <a:gd name="connsiteX3" fmla="*/ 88546 w 146924"/>
                <a:gd name="connsiteY3" fmla="*/ 7464 h 217571"/>
                <a:gd name="connsiteX4" fmla="*/ 88546 w 146924"/>
                <a:gd name="connsiteY4" fmla="*/ 152435 h 217571"/>
                <a:gd name="connsiteX5" fmla="*/ 50285 w 146924"/>
                <a:gd name="connsiteY5" fmla="*/ 208278 h 217571"/>
                <a:gd name="connsiteX6" fmla="*/ 30937 w 146924"/>
                <a:gd name="connsiteY6" fmla="*/ 188771 h 217571"/>
                <a:gd name="connsiteX7" fmla="*/ 15916 w 146924"/>
                <a:gd name="connsiteY7" fmla="*/ 163201 h 217571"/>
                <a:gd name="connsiteX8" fmla="*/ -2 w 146924"/>
                <a:gd name="connsiteY8" fmla="*/ 182332 h 217571"/>
                <a:gd name="connsiteX9" fmla="*/ 54018 w 146924"/>
                <a:gd name="connsiteY9" fmla="*/ 217569 h 217571"/>
                <a:gd name="connsiteX10" fmla="*/ 118718 w 146924"/>
                <a:gd name="connsiteY10" fmla="*/ 148614 h 217571"/>
                <a:gd name="connsiteX11" fmla="*/ 118718 w 146924"/>
                <a:gd name="connsiteY11" fmla="*/ 7406 h 217571"/>
                <a:gd name="connsiteX12" fmla="*/ 146922 w 146924"/>
                <a:gd name="connsiteY12" fmla="*/ 7406 h 2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4" h="217571">
                  <a:moveTo>
                    <a:pt x="146922" y="-3"/>
                  </a:moveTo>
                  <a:lnTo>
                    <a:pt x="61254" y="-3"/>
                  </a:lnTo>
                  <a:lnTo>
                    <a:pt x="61254" y="7464"/>
                  </a:lnTo>
                  <a:lnTo>
                    <a:pt x="88546" y="7464"/>
                  </a:lnTo>
                  <a:lnTo>
                    <a:pt x="88546" y="152435"/>
                  </a:lnTo>
                  <a:cubicBezTo>
                    <a:pt x="88546" y="196021"/>
                    <a:pt x="76665" y="208278"/>
                    <a:pt x="50285" y="208278"/>
                  </a:cubicBezTo>
                  <a:cubicBezTo>
                    <a:pt x="33643" y="208278"/>
                    <a:pt x="30937" y="195457"/>
                    <a:pt x="30937" y="188771"/>
                  </a:cubicBezTo>
                  <a:cubicBezTo>
                    <a:pt x="30937" y="172969"/>
                    <a:pt x="30069" y="163201"/>
                    <a:pt x="15916" y="163201"/>
                  </a:cubicBezTo>
                  <a:cubicBezTo>
                    <a:pt x="1763" y="163201"/>
                    <a:pt x="-2" y="177846"/>
                    <a:pt x="-2" y="182332"/>
                  </a:cubicBezTo>
                  <a:cubicBezTo>
                    <a:pt x="-2" y="202258"/>
                    <a:pt x="15149" y="217569"/>
                    <a:pt x="54018" y="217569"/>
                  </a:cubicBezTo>
                  <a:cubicBezTo>
                    <a:pt x="100412" y="217569"/>
                    <a:pt x="118718" y="201650"/>
                    <a:pt x="118718" y="148614"/>
                  </a:cubicBezTo>
                  <a:lnTo>
                    <a:pt x="118718" y="7406"/>
                  </a:lnTo>
                  <a:lnTo>
                    <a:pt x="146922" y="7406"/>
                  </a:lnTo>
                  <a:close/>
                </a:path>
              </a:pathLst>
            </a:custGeom>
            <a:grpFill/>
            <a:ln w="1444" cap="flat">
              <a:noFill/>
              <a:prstDash val="solid"/>
              <a:miter/>
            </a:ln>
          </p:spPr>
          <p:txBody>
            <a:bodyPr rtlCol="0" anchor="ctr"/>
            <a:lstStyle/>
            <a:p>
              <a:endParaRPr lang="en-US" sz="1755"/>
            </a:p>
          </p:txBody>
        </p:sp>
        <p:sp>
          <p:nvSpPr>
            <p:cNvPr id="23" name="Freeform: Shape 50">
              <a:extLst>
                <a:ext uri="{FF2B5EF4-FFF2-40B4-BE49-F238E27FC236}">
                  <a16:creationId xmlns:a16="http://schemas.microsoft.com/office/drawing/2014/main" id="{42ABD66C-4041-E747-9AA2-52653317BC97}"/>
                </a:ext>
              </a:extLst>
            </p:cNvPr>
            <p:cNvSpPr/>
            <p:nvPr/>
          </p:nvSpPr>
          <p:spPr>
            <a:xfrm>
              <a:off x="9139946" y="7038800"/>
              <a:ext cx="33831" cy="33890"/>
            </a:xfrm>
            <a:custGeom>
              <a:avLst/>
              <a:gdLst>
                <a:gd name="connsiteX0" fmla="*/ 16863 w 33831"/>
                <a:gd name="connsiteY0" fmla="*/ 6 h 33890"/>
                <a:gd name="connsiteX1" fmla="*/ 4939 w 33831"/>
                <a:gd name="connsiteY1" fmla="*/ 4868 h 33890"/>
                <a:gd name="connsiteX2" fmla="*/ 4 w 33831"/>
                <a:gd name="connsiteY2" fmla="*/ 17039 h 33890"/>
                <a:gd name="connsiteX3" fmla="*/ 4968 w 33831"/>
                <a:gd name="connsiteY3" fmla="*/ 28992 h 33890"/>
                <a:gd name="connsiteX4" fmla="*/ 16863 w 33831"/>
                <a:gd name="connsiteY4" fmla="*/ 33883 h 33890"/>
                <a:gd name="connsiteX5" fmla="*/ 28917 w 33831"/>
                <a:gd name="connsiteY5" fmla="*/ 28992 h 33890"/>
                <a:gd name="connsiteX6" fmla="*/ 33823 w 33831"/>
                <a:gd name="connsiteY6" fmla="*/ 17039 h 33890"/>
                <a:gd name="connsiteX7" fmla="*/ 28917 w 33831"/>
                <a:gd name="connsiteY7" fmla="*/ 4868 h 33890"/>
                <a:gd name="connsiteX8" fmla="*/ 16863 w 33831"/>
                <a:gd name="connsiteY8" fmla="*/ 6 h 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1" h="33890">
                  <a:moveTo>
                    <a:pt x="16863" y="6"/>
                  </a:moveTo>
                  <a:cubicBezTo>
                    <a:pt x="12377" y="-147"/>
                    <a:pt x="8039" y="1623"/>
                    <a:pt x="4939" y="4868"/>
                  </a:cubicBezTo>
                  <a:cubicBezTo>
                    <a:pt x="1690" y="8074"/>
                    <a:pt x="-95" y="12476"/>
                    <a:pt x="4" y="17039"/>
                  </a:cubicBezTo>
                  <a:cubicBezTo>
                    <a:pt x="-124" y="21549"/>
                    <a:pt x="1683" y="25899"/>
                    <a:pt x="4968" y="28992"/>
                  </a:cubicBezTo>
                  <a:cubicBezTo>
                    <a:pt x="8081" y="32204"/>
                    <a:pt x="12390" y="33977"/>
                    <a:pt x="16863" y="33883"/>
                  </a:cubicBezTo>
                  <a:cubicBezTo>
                    <a:pt x="21385" y="33990"/>
                    <a:pt x="25748" y="32219"/>
                    <a:pt x="28917" y="28992"/>
                  </a:cubicBezTo>
                  <a:cubicBezTo>
                    <a:pt x="32169" y="25880"/>
                    <a:pt x="33950" y="21538"/>
                    <a:pt x="33823" y="17039"/>
                  </a:cubicBezTo>
                  <a:cubicBezTo>
                    <a:pt x="33929" y="12480"/>
                    <a:pt x="32155" y="8080"/>
                    <a:pt x="28917" y="4868"/>
                  </a:cubicBezTo>
                  <a:cubicBezTo>
                    <a:pt x="25764" y="1621"/>
                    <a:pt x="21387" y="-144"/>
                    <a:pt x="16863" y="6"/>
                  </a:cubicBezTo>
                </a:path>
              </a:pathLst>
            </a:custGeom>
            <a:grpFill/>
            <a:ln w="1444" cap="flat">
              <a:noFill/>
              <a:prstDash val="solid"/>
              <a:miter/>
            </a:ln>
          </p:spPr>
          <p:txBody>
            <a:bodyPr rtlCol="0" anchor="ctr"/>
            <a:lstStyle/>
            <a:p>
              <a:endParaRPr lang="en-US" sz="1755"/>
            </a:p>
          </p:txBody>
        </p:sp>
        <p:sp>
          <p:nvSpPr>
            <p:cNvPr id="24" name="Freeform: Shape 51">
              <a:extLst>
                <a:ext uri="{FF2B5EF4-FFF2-40B4-BE49-F238E27FC236}">
                  <a16:creationId xmlns:a16="http://schemas.microsoft.com/office/drawing/2014/main" id="{FF323CD3-835D-1F4F-93E6-883D76F8962A}"/>
                </a:ext>
              </a:extLst>
            </p:cNvPr>
            <p:cNvSpPr/>
            <p:nvPr/>
          </p:nvSpPr>
          <p:spPr>
            <a:xfrm>
              <a:off x="9323608" y="7038801"/>
              <a:ext cx="33835" cy="33881"/>
            </a:xfrm>
            <a:custGeom>
              <a:avLst/>
              <a:gdLst>
                <a:gd name="connsiteX0" fmla="*/ 16794 w 33835"/>
                <a:gd name="connsiteY0" fmla="*/ 5 h 33881"/>
                <a:gd name="connsiteX1" fmla="*/ 4855 w 33835"/>
                <a:gd name="connsiteY1" fmla="*/ 4867 h 33881"/>
                <a:gd name="connsiteX2" fmla="*/ 8 w 33835"/>
                <a:gd name="connsiteY2" fmla="*/ 17037 h 33881"/>
                <a:gd name="connsiteX3" fmla="*/ 4855 w 33835"/>
                <a:gd name="connsiteY3" fmla="*/ 28990 h 33881"/>
                <a:gd name="connsiteX4" fmla="*/ 28906 w 33835"/>
                <a:gd name="connsiteY4" fmla="*/ 28990 h 33881"/>
                <a:gd name="connsiteX5" fmla="*/ 33826 w 33835"/>
                <a:gd name="connsiteY5" fmla="*/ 17037 h 33881"/>
                <a:gd name="connsiteX6" fmla="*/ 28906 w 33835"/>
                <a:gd name="connsiteY6" fmla="*/ 4867 h 33881"/>
                <a:gd name="connsiteX7" fmla="*/ 16794 w 33835"/>
                <a:gd name="connsiteY7" fmla="*/ 5 h 33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35" h="33881">
                  <a:moveTo>
                    <a:pt x="16794" y="5"/>
                  </a:moveTo>
                  <a:cubicBezTo>
                    <a:pt x="12307" y="-130"/>
                    <a:pt x="7971" y="1636"/>
                    <a:pt x="4855" y="4867"/>
                  </a:cubicBezTo>
                  <a:cubicBezTo>
                    <a:pt x="1641" y="8088"/>
                    <a:pt x="-111" y="12488"/>
                    <a:pt x="8" y="17037"/>
                  </a:cubicBezTo>
                  <a:cubicBezTo>
                    <a:pt x="-149" y="21529"/>
                    <a:pt x="1614" y="25876"/>
                    <a:pt x="4855" y="28990"/>
                  </a:cubicBezTo>
                  <a:cubicBezTo>
                    <a:pt x="11547" y="35508"/>
                    <a:pt x="22215" y="35508"/>
                    <a:pt x="28906" y="28990"/>
                  </a:cubicBezTo>
                  <a:cubicBezTo>
                    <a:pt x="32172" y="25888"/>
                    <a:pt x="33962" y="21541"/>
                    <a:pt x="33826" y="17037"/>
                  </a:cubicBezTo>
                  <a:cubicBezTo>
                    <a:pt x="33948" y="12473"/>
                    <a:pt x="32165" y="8065"/>
                    <a:pt x="28906" y="4867"/>
                  </a:cubicBezTo>
                  <a:cubicBezTo>
                    <a:pt x="25724" y="1627"/>
                    <a:pt x="21334" y="-137"/>
                    <a:pt x="16794" y="5"/>
                  </a:cubicBezTo>
                </a:path>
              </a:pathLst>
            </a:custGeom>
            <a:grpFill/>
            <a:ln w="1444" cap="flat">
              <a:noFill/>
              <a:prstDash val="solid"/>
              <a:miter/>
            </a:ln>
          </p:spPr>
          <p:txBody>
            <a:bodyPr rtlCol="0" anchor="ctr"/>
            <a:lstStyle/>
            <a:p>
              <a:endParaRPr lang="en-US" sz="1755"/>
            </a:p>
          </p:txBody>
        </p:sp>
        <p:sp>
          <p:nvSpPr>
            <p:cNvPr id="25" name="Freeform: Shape 52">
              <a:extLst>
                <a:ext uri="{FF2B5EF4-FFF2-40B4-BE49-F238E27FC236}">
                  <a16:creationId xmlns:a16="http://schemas.microsoft.com/office/drawing/2014/main" id="{D87B56CD-2C79-0045-9DBB-FF9D58E700E6}"/>
                </a:ext>
              </a:extLst>
            </p:cNvPr>
            <p:cNvSpPr/>
            <p:nvPr/>
          </p:nvSpPr>
          <p:spPr>
            <a:xfrm>
              <a:off x="9198342" y="6854839"/>
              <a:ext cx="165664" cy="212275"/>
            </a:xfrm>
            <a:custGeom>
              <a:avLst/>
              <a:gdLst>
                <a:gd name="connsiteX0" fmla="*/ 77331 w 165664"/>
                <a:gd name="connsiteY0" fmla="*/ 114926 h 212275"/>
                <a:gd name="connsiteX1" fmla="*/ 60241 w 165664"/>
                <a:gd name="connsiteY1" fmla="*/ 114926 h 212275"/>
                <a:gd name="connsiteX2" fmla="*/ 60241 w 165664"/>
                <a:gd name="connsiteY2" fmla="*/ 8419 h 212275"/>
                <a:gd name="connsiteX3" fmla="*/ 75754 w 165664"/>
                <a:gd name="connsiteY3" fmla="*/ 8173 h 212275"/>
                <a:gd name="connsiteX4" fmla="*/ 136735 w 165664"/>
                <a:gd name="connsiteY4" fmla="*/ 63163 h 212275"/>
                <a:gd name="connsiteX5" fmla="*/ 77331 w 165664"/>
                <a:gd name="connsiteY5" fmla="*/ 114882 h 212275"/>
                <a:gd name="connsiteX6" fmla="*/ 88821 w 165664"/>
                <a:gd name="connsiteY6" fmla="*/ -3 h 212275"/>
                <a:gd name="connsiteX7" fmla="*/ 4889 w 165664"/>
                <a:gd name="connsiteY7" fmla="*/ -3 h 212275"/>
                <a:gd name="connsiteX8" fmla="*/ 4889 w 165664"/>
                <a:gd name="connsiteY8" fmla="*/ 7464 h 212275"/>
                <a:gd name="connsiteX9" fmla="*/ 29490 w 165664"/>
                <a:gd name="connsiteY9" fmla="*/ 7464 h 212275"/>
                <a:gd name="connsiteX10" fmla="*/ 29490 w 165664"/>
                <a:gd name="connsiteY10" fmla="*/ 172911 h 212275"/>
                <a:gd name="connsiteX11" fmla="*/ 27319 w 165664"/>
                <a:gd name="connsiteY11" fmla="*/ 190276 h 212275"/>
                <a:gd name="connsiteX12" fmla="*/ 17190 w 165664"/>
                <a:gd name="connsiteY12" fmla="*/ 199943 h 212275"/>
                <a:gd name="connsiteX13" fmla="*/ -2 w 165664"/>
                <a:gd name="connsiteY13" fmla="*/ 202678 h 212275"/>
                <a:gd name="connsiteX14" fmla="*/ -2 w 165664"/>
                <a:gd name="connsiteY14" fmla="*/ 212272 h 212275"/>
                <a:gd name="connsiteX15" fmla="*/ 90268 w 165664"/>
                <a:gd name="connsiteY15" fmla="*/ 212272 h 212275"/>
                <a:gd name="connsiteX16" fmla="*/ 90268 w 165664"/>
                <a:gd name="connsiteY16" fmla="*/ 202678 h 212275"/>
                <a:gd name="connsiteX17" fmla="*/ 72975 w 165664"/>
                <a:gd name="connsiteY17" fmla="*/ 200203 h 212275"/>
                <a:gd name="connsiteX18" fmla="*/ 62383 w 165664"/>
                <a:gd name="connsiteY18" fmla="*/ 190464 h 212275"/>
                <a:gd name="connsiteX19" fmla="*/ 60140 w 165664"/>
                <a:gd name="connsiteY19" fmla="*/ 176948 h 212275"/>
                <a:gd name="connsiteX20" fmla="*/ 60140 w 165664"/>
                <a:gd name="connsiteY20" fmla="*/ 123116 h 212275"/>
                <a:gd name="connsiteX21" fmla="*/ 82570 w 165664"/>
                <a:gd name="connsiteY21" fmla="*/ 123001 h 212275"/>
                <a:gd name="connsiteX22" fmla="*/ 165662 w 165664"/>
                <a:gd name="connsiteY22" fmla="*/ 61253 h 212275"/>
                <a:gd name="connsiteX23" fmla="*/ 88821 w 165664"/>
                <a:gd name="connsiteY23" fmla="*/ -3 h 21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5664" h="212275">
                  <a:moveTo>
                    <a:pt x="77331" y="114926"/>
                  </a:moveTo>
                  <a:lnTo>
                    <a:pt x="60241" y="114926"/>
                  </a:lnTo>
                  <a:lnTo>
                    <a:pt x="60241" y="8419"/>
                  </a:lnTo>
                  <a:lnTo>
                    <a:pt x="75754" y="8173"/>
                  </a:lnTo>
                  <a:cubicBezTo>
                    <a:pt x="125795" y="8173"/>
                    <a:pt x="136735" y="29200"/>
                    <a:pt x="136735" y="63163"/>
                  </a:cubicBezTo>
                  <a:cubicBezTo>
                    <a:pt x="136735" y="97416"/>
                    <a:pt x="117054" y="114882"/>
                    <a:pt x="77331" y="114882"/>
                  </a:cubicBezTo>
                  <a:moveTo>
                    <a:pt x="88821" y="-3"/>
                  </a:moveTo>
                  <a:lnTo>
                    <a:pt x="4889" y="-3"/>
                  </a:lnTo>
                  <a:lnTo>
                    <a:pt x="4889" y="7464"/>
                  </a:lnTo>
                  <a:lnTo>
                    <a:pt x="29490" y="7464"/>
                  </a:lnTo>
                  <a:lnTo>
                    <a:pt x="29490" y="172911"/>
                  </a:lnTo>
                  <a:cubicBezTo>
                    <a:pt x="29490" y="185935"/>
                    <a:pt x="28723" y="186499"/>
                    <a:pt x="27319" y="190276"/>
                  </a:cubicBezTo>
                  <a:cubicBezTo>
                    <a:pt x="25771" y="194516"/>
                    <a:pt x="22327" y="197816"/>
                    <a:pt x="17190" y="199943"/>
                  </a:cubicBezTo>
                  <a:cubicBezTo>
                    <a:pt x="13398" y="201607"/>
                    <a:pt x="7639" y="202475"/>
                    <a:pt x="-2" y="202678"/>
                  </a:cubicBezTo>
                  <a:lnTo>
                    <a:pt x="-2" y="212272"/>
                  </a:lnTo>
                  <a:lnTo>
                    <a:pt x="90268" y="212272"/>
                  </a:lnTo>
                  <a:lnTo>
                    <a:pt x="90268" y="202678"/>
                  </a:lnTo>
                  <a:cubicBezTo>
                    <a:pt x="82642" y="202475"/>
                    <a:pt x="76781" y="201607"/>
                    <a:pt x="72975" y="200203"/>
                  </a:cubicBezTo>
                  <a:cubicBezTo>
                    <a:pt x="67621" y="198033"/>
                    <a:pt x="64076" y="194849"/>
                    <a:pt x="62383" y="190464"/>
                  </a:cubicBezTo>
                  <a:cubicBezTo>
                    <a:pt x="60935" y="186789"/>
                    <a:pt x="60140" y="183533"/>
                    <a:pt x="60140" y="176948"/>
                  </a:cubicBezTo>
                  <a:lnTo>
                    <a:pt x="60140" y="123116"/>
                  </a:lnTo>
                  <a:lnTo>
                    <a:pt x="82570" y="123001"/>
                  </a:lnTo>
                  <a:cubicBezTo>
                    <a:pt x="147472" y="123001"/>
                    <a:pt x="165662" y="96953"/>
                    <a:pt x="165662" y="61253"/>
                  </a:cubicBezTo>
                  <a:cubicBezTo>
                    <a:pt x="165662" y="25234"/>
                    <a:pt x="154519" y="-3"/>
                    <a:pt x="88821" y="-3"/>
                  </a:cubicBezTo>
                </a:path>
              </a:pathLst>
            </a:custGeom>
            <a:grpFill/>
            <a:ln w="1444" cap="flat">
              <a:noFill/>
              <a:prstDash val="solid"/>
              <a:miter/>
            </a:ln>
          </p:spPr>
          <p:txBody>
            <a:bodyPr rtlCol="0" anchor="ctr"/>
            <a:lstStyle/>
            <a:p>
              <a:endParaRPr lang="en-US" sz="1755"/>
            </a:p>
          </p:txBody>
        </p:sp>
        <p:sp>
          <p:nvSpPr>
            <p:cNvPr id="26" name="Freeform: Shape 53">
              <a:extLst>
                <a:ext uri="{FF2B5EF4-FFF2-40B4-BE49-F238E27FC236}">
                  <a16:creationId xmlns:a16="http://schemas.microsoft.com/office/drawing/2014/main" id="{819A6CCE-1098-2546-917F-DA3E8EC276EC}"/>
                </a:ext>
              </a:extLst>
            </p:cNvPr>
            <p:cNvSpPr/>
            <p:nvPr/>
          </p:nvSpPr>
          <p:spPr>
            <a:xfrm>
              <a:off x="9394338" y="6854839"/>
              <a:ext cx="252012" cy="212289"/>
            </a:xfrm>
            <a:custGeom>
              <a:avLst/>
              <a:gdLst>
                <a:gd name="connsiteX0" fmla="*/ 227844 w 252012"/>
                <a:gd name="connsiteY0" fmla="*/ 189683 h 212289"/>
                <a:gd name="connsiteX1" fmla="*/ 226079 w 252012"/>
                <a:gd name="connsiteY1" fmla="*/ 175212 h 212289"/>
                <a:gd name="connsiteX2" fmla="*/ 226079 w 252012"/>
                <a:gd name="connsiteY2" fmla="*/ 7493 h 212289"/>
                <a:gd name="connsiteX3" fmla="*/ 247785 w 252012"/>
                <a:gd name="connsiteY3" fmla="*/ 7493 h 212289"/>
                <a:gd name="connsiteX4" fmla="*/ 247785 w 252012"/>
                <a:gd name="connsiteY4" fmla="*/ -3 h 212289"/>
                <a:gd name="connsiteX5" fmla="*/ 194850 w 252012"/>
                <a:gd name="connsiteY5" fmla="*/ -3 h 212289"/>
                <a:gd name="connsiteX6" fmla="*/ 130946 w 252012"/>
                <a:gd name="connsiteY6" fmla="*/ 162072 h 212289"/>
                <a:gd name="connsiteX7" fmla="*/ 129499 w 252012"/>
                <a:gd name="connsiteY7" fmla="*/ 163071 h 212289"/>
                <a:gd name="connsiteX8" fmla="*/ 127965 w 252012"/>
                <a:gd name="connsiteY8" fmla="*/ 162072 h 212289"/>
                <a:gd name="connsiteX9" fmla="*/ 60111 w 252012"/>
                <a:gd name="connsiteY9" fmla="*/ -3 h 212289"/>
                <a:gd name="connsiteX10" fmla="*/ 1214 w 252012"/>
                <a:gd name="connsiteY10" fmla="*/ -3 h 212289"/>
                <a:gd name="connsiteX11" fmla="*/ 1214 w 252012"/>
                <a:gd name="connsiteY11" fmla="*/ 7507 h 212289"/>
                <a:gd name="connsiteX12" fmla="*/ 25597 w 252012"/>
                <a:gd name="connsiteY12" fmla="*/ 7507 h 212289"/>
                <a:gd name="connsiteX13" fmla="*/ 25597 w 252012"/>
                <a:gd name="connsiteY13" fmla="*/ 168787 h 212289"/>
                <a:gd name="connsiteX14" fmla="*/ 25091 w 252012"/>
                <a:gd name="connsiteY14" fmla="*/ 183779 h 212289"/>
                <a:gd name="connsiteX15" fmla="*/ 21574 w 252012"/>
                <a:gd name="connsiteY15" fmla="*/ 194039 h 212289"/>
                <a:gd name="connsiteX16" fmla="*/ 12110 w 252012"/>
                <a:gd name="connsiteY16" fmla="*/ 200927 h 212289"/>
                <a:gd name="connsiteX17" fmla="*/ -2 w 252012"/>
                <a:gd name="connsiteY17" fmla="*/ 202635 h 212289"/>
                <a:gd name="connsiteX18" fmla="*/ -2 w 252012"/>
                <a:gd name="connsiteY18" fmla="*/ 212287 h 212289"/>
                <a:gd name="connsiteX19" fmla="*/ 59821 w 252012"/>
                <a:gd name="connsiteY19" fmla="*/ 212287 h 212289"/>
                <a:gd name="connsiteX20" fmla="*/ 59821 w 252012"/>
                <a:gd name="connsiteY20" fmla="*/ 202591 h 212289"/>
                <a:gd name="connsiteX21" fmla="*/ 49691 w 252012"/>
                <a:gd name="connsiteY21" fmla="*/ 200884 h 212289"/>
                <a:gd name="connsiteX22" fmla="*/ 40010 w 252012"/>
                <a:gd name="connsiteY22" fmla="*/ 194140 h 212289"/>
                <a:gd name="connsiteX23" fmla="*/ 36479 w 252012"/>
                <a:gd name="connsiteY23" fmla="*/ 183677 h 212289"/>
                <a:gd name="connsiteX24" fmla="*/ 35785 w 252012"/>
                <a:gd name="connsiteY24" fmla="*/ 168729 h 212289"/>
                <a:gd name="connsiteX25" fmla="*/ 35785 w 252012"/>
                <a:gd name="connsiteY25" fmla="*/ 29720 h 212289"/>
                <a:gd name="connsiteX26" fmla="*/ 39287 w 252012"/>
                <a:gd name="connsiteY26" fmla="*/ 29720 h 212289"/>
                <a:gd name="connsiteX27" fmla="*/ 115867 w 252012"/>
                <a:gd name="connsiteY27" fmla="*/ 212243 h 212289"/>
                <a:gd name="connsiteX28" fmla="*/ 122235 w 252012"/>
                <a:gd name="connsiteY28" fmla="*/ 212243 h 212289"/>
                <a:gd name="connsiteX29" fmla="*/ 194054 w 252012"/>
                <a:gd name="connsiteY29" fmla="*/ 31674 h 212289"/>
                <a:gd name="connsiteX30" fmla="*/ 195849 w 252012"/>
                <a:gd name="connsiteY30" fmla="*/ 31674 h 212289"/>
                <a:gd name="connsiteX31" fmla="*/ 195849 w 252012"/>
                <a:gd name="connsiteY31" fmla="*/ 175255 h 212289"/>
                <a:gd name="connsiteX32" fmla="*/ 194011 w 252012"/>
                <a:gd name="connsiteY32" fmla="*/ 190117 h 212289"/>
                <a:gd name="connsiteX33" fmla="*/ 185053 w 252012"/>
                <a:gd name="connsiteY33" fmla="*/ 200030 h 212289"/>
                <a:gd name="connsiteX34" fmla="*/ 170163 w 252012"/>
                <a:gd name="connsiteY34" fmla="*/ 202649 h 212289"/>
                <a:gd name="connsiteX35" fmla="*/ 170163 w 252012"/>
                <a:gd name="connsiteY35" fmla="*/ 212243 h 212289"/>
                <a:gd name="connsiteX36" fmla="*/ 252011 w 252012"/>
                <a:gd name="connsiteY36" fmla="*/ 212243 h 212289"/>
                <a:gd name="connsiteX37" fmla="*/ 252011 w 252012"/>
                <a:gd name="connsiteY37" fmla="*/ 202591 h 212289"/>
                <a:gd name="connsiteX38" fmla="*/ 236961 w 252012"/>
                <a:gd name="connsiteY38" fmla="*/ 199813 h 212289"/>
                <a:gd name="connsiteX39" fmla="*/ 227801 w 252012"/>
                <a:gd name="connsiteY39" fmla="*/ 189683 h 2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52012" h="212289">
                  <a:moveTo>
                    <a:pt x="227844" y="189683"/>
                  </a:moveTo>
                  <a:cubicBezTo>
                    <a:pt x="226524" y="184977"/>
                    <a:pt x="225930" y="180097"/>
                    <a:pt x="226079" y="175212"/>
                  </a:cubicBezTo>
                  <a:lnTo>
                    <a:pt x="226079" y="7493"/>
                  </a:lnTo>
                  <a:lnTo>
                    <a:pt x="247785" y="7493"/>
                  </a:lnTo>
                  <a:lnTo>
                    <a:pt x="247785" y="-3"/>
                  </a:lnTo>
                  <a:lnTo>
                    <a:pt x="194850" y="-3"/>
                  </a:lnTo>
                  <a:lnTo>
                    <a:pt x="130946" y="162072"/>
                  </a:lnTo>
                  <a:cubicBezTo>
                    <a:pt x="130722" y="162676"/>
                    <a:pt x="130143" y="163075"/>
                    <a:pt x="129499" y="163071"/>
                  </a:cubicBezTo>
                  <a:cubicBezTo>
                    <a:pt x="128829" y="163094"/>
                    <a:pt x="128216" y="162695"/>
                    <a:pt x="127965" y="162072"/>
                  </a:cubicBezTo>
                  <a:cubicBezTo>
                    <a:pt x="127965" y="162072"/>
                    <a:pt x="60878" y="1922"/>
                    <a:pt x="60111" y="-3"/>
                  </a:cubicBezTo>
                  <a:lnTo>
                    <a:pt x="1214" y="-3"/>
                  </a:lnTo>
                  <a:lnTo>
                    <a:pt x="1214" y="7507"/>
                  </a:lnTo>
                  <a:lnTo>
                    <a:pt x="25597" y="7507"/>
                  </a:lnTo>
                  <a:lnTo>
                    <a:pt x="25597" y="168787"/>
                  </a:lnTo>
                  <a:cubicBezTo>
                    <a:pt x="25597" y="168787"/>
                    <a:pt x="25091" y="183677"/>
                    <a:pt x="25091" y="183779"/>
                  </a:cubicBezTo>
                  <a:cubicBezTo>
                    <a:pt x="24765" y="187433"/>
                    <a:pt x="23558" y="190954"/>
                    <a:pt x="21574" y="194039"/>
                  </a:cubicBezTo>
                  <a:cubicBezTo>
                    <a:pt x="19263" y="197314"/>
                    <a:pt x="15938" y="199736"/>
                    <a:pt x="12110" y="200927"/>
                  </a:cubicBezTo>
                  <a:cubicBezTo>
                    <a:pt x="8174" y="202070"/>
                    <a:pt x="4096" y="202645"/>
                    <a:pt x="-2" y="202635"/>
                  </a:cubicBezTo>
                  <a:lnTo>
                    <a:pt x="-2" y="212287"/>
                  </a:lnTo>
                  <a:lnTo>
                    <a:pt x="59821" y="212287"/>
                  </a:lnTo>
                  <a:lnTo>
                    <a:pt x="59821" y="202591"/>
                  </a:lnTo>
                  <a:cubicBezTo>
                    <a:pt x="56371" y="202619"/>
                    <a:pt x="52942" y="202040"/>
                    <a:pt x="49691" y="200884"/>
                  </a:cubicBezTo>
                  <a:cubicBezTo>
                    <a:pt x="45806" y="199771"/>
                    <a:pt x="42401" y="197399"/>
                    <a:pt x="40010" y="194140"/>
                  </a:cubicBezTo>
                  <a:cubicBezTo>
                    <a:pt x="38010" y="190987"/>
                    <a:pt x="36799" y="187398"/>
                    <a:pt x="36479" y="183677"/>
                  </a:cubicBezTo>
                  <a:cubicBezTo>
                    <a:pt x="36479" y="183677"/>
                    <a:pt x="35785" y="168743"/>
                    <a:pt x="35785" y="168729"/>
                  </a:cubicBezTo>
                  <a:lnTo>
                    <a:pt x="35785" y="29720"/>
                  </a:lnTo>
                  <a:lnTo>
                    <a:pt x="39287" y="29720"/>
                  </a:lnTo>
                  <a:cubicBezTo>
                    <a:pt x="39287" y="29720"/>
                    <a:pt x="115086" y="210261"/>
                    <a:pt x="115867" y="212243"/>
                  </a:cubicBezTo>
                  <a:lnTo>
                    <a:pt x="122235" y="212243"/>
                  </a:lnTo>
                  <a:lnTo>
                    <a:pt x="194054" y="31674"/>
                  </a:lnTo>
                  <a:lnTo>
                    <a:pt x="195849" y="31674"/>
                  </a:lnTo>
                  <a:lnTo>
                    <a:pt x="195849" y="175255"/>
                  </a:lnTo>
                  <a:cubicBezTo>
                    <a:pt x="195988" y="180274"/>
                    <a:pt x="195368" y="185284"/>
                    <a:pt x="194011" y="190117"/>
                  </a:cubicBezTo>
                  <a:cubicBezTo>
                    <a:pt x="192522" y="194516"/>
                    <a:pt x="189280" y="198105"/>
                    <a:pt x="185053" y="200030"/>
                  </a:cubicBezTo>
                  <a:cubicBezTo>
                    <a:pt x="181826" y="201477"/>
                    <a:pt x="176761" y="202417"/>
                    <a:pt x="170163" y="202649"/>
                  </a:cubicBezTo>
                  <a:lnTo>
                    <a:pt x="170163" y="212243"/>
                  </a:lnTo>
                  <a:lnTo>
                    <a:pt x="252011" y="212243"/>
                  </a:lnTo>
                  <a:lnTo>
                    <a:pt x="252011" y="202591"/>
                  </a:lnTo>
                  <a:cubicBezTo>
                    <a:pt x="245470" y="202287"/>
                    <a:pt x="240434" y="201376"/>
                    <a:pt x="236961" y="199813"/>
                  </a:cubicBezTo>
                  <a:cubicBezTo>
                    <a:pt x="232612" y="197884"/>
                    <a:pt x="229284" y="194204"/>
                    <a:pt x="227801" y="189683"/>
                  </a:cubicBezTo>
                </a:path>
              </a:pathLst>
            </a:custGeom>
            <a:grpFill/>
            <a:ln w="1444" cap="flat">
              <a:noFill/>
              <a:prstDash val="solid"/>
              <a:miter/>
            </a:ln>
          </p:spPr>
          <p:txBody>
            <a:bodyPr rtlCol="0" anchor="ctr"/>
            <a:lstStyle/>
            <a:p>
              <a:endParaRPr lang="en-US" sz="1755"/>
            </a:p>
          </p:txBody>
        </p:sp>
        <p:sp>
          <p:nvSpPr>
            <p:cNvPr id="30" name="Freeform: Shape 54">
              <a:extLst>
                <a:ext uri="{FF2B5EF4-FFF2-40B4-BE49-F238E27FC236}">
                  <a16:creationId xmlns:a16="http://schemas.microsoft.com/office/drawing/2014/main" id="{31DA2ABA-2EF3-294D-A9A6-8DA7E74E06B5}"/>
                </a:ext>
              </a:extLst>
            </p:cNvPr>
            <p:cNvSpPr/>
            <p:nvPr/>
          </p:nvSpPr>
          <p:spPr>
            <a:xfrm>
              <a:off x="9661183" y="6911580"/>
              <a:ext cx="141483" cy="161713"/>
            </a:xfrm>
            <a:custGeom>
              <a:avLst/>
              <a:gdLst>
                <a:gd name="connsiteX0" fmla="*/ 70501 w 141483"/>
                <a:gd name="connsiteY0" fmla="*/ 152348 h 161713"/>
                <a:gd name="connsiteX1" fmla="*/ 32572 w 141483"/>
                <a:gd name="connsiteY1" fmla="*/ 82004 h 161713"/>
                <a:gd name="connsiteX2" fmla="*/ 70501 w 141483"/>
                <a:gd name="connsiteY2" fmla="*/ 9418 h 161713"/>
                <a:gd name="connsiteX3" fmla="*/ 108863 w 141483"/>
                <a:gd name="connsiteY3" fmla="*/ 79356 h 161713"/>
                <a:gd name="connsiteX4" fmla="*/ 70501 w 141483"/>
                <a:gd name="connsiteY4" fmla="*/ 152348 h 161713"/>
                <a:gd name="connsiteX5" fmla="*/ 71094 w 141483"/>
                <a:gd name="connsiteY5" fmla="*/ -3 h 161713"/>
                <a:gd name="connsiteX6" fmla="*/ -2 w 141483"/>
                <a:gd name="connsiteY6" fmla="*/ 81165 h 161713"/>
                <a:gd name="connsiteX7" fmla="*/ 70081 w 141483"/>
                <a:gd name="connsiteY7" fmla="*/ 161711 h 161713"/>
                <a:gd name="connsiteX8" fmla="*/ 141481 w 141483"/>
                <a:gd name="connsiteY8" fmla="*/ 79732 h 161713"/>
                <a:gd name="connsiteX9" fmla="*/ 71094 w 141483"/>
                <a:gd name="connsiteY9" fmla="*/ -3 h 16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483" h="161713">
                  <a:moveTo>
                    <a:pt x="70501" y="152348"/>
                  </a:moveTo>
                  <a:cubicBezTo>
                    <a:pt x="37681" y="152348"/>
                    <a:pt x="32572" y="135634"/>
                    <a:pt x="32572" y="82004"/>
                  </a:cubicBezTo>
                  <a:cubicBezTo>
                    <a:pt x="32572" y="40559"/>
                    <a:pt x="35134" y="9418"/>
                    <a:pt x="70501" y="9418"/>
                  </a:cubicBezTo>
                  <a:cubicBezTo>
                    <a:pt x="108704" y="9418"/>
                    <a:pt x="108863" y="41630"/>
                    <a:pt x="108863" y="79356"/>
                  </a:cubicBezTo>
                  <a:cubicBezTo>
                    <a:pt x="108863" y="133637"/>
                    <a:pt x="99819" y="152348"/>
                    <a:pt x="70501" y="152348"/>
                  </a:cubicBezTo>
                  <a:moveTo>
                    <a:pt x="71094" y="-3"/>
                  </a:moveTo>
                  <a:cubicBezTo>
                    <a:pt x="27377" y="-3"/>
                    <a:pt x="-2" y="29590"/>
                    <a:pt x="-2" y="81165"/>
                  </a:cubicBezTo>
                  <a:cubicBezTo>
                    <a:pt x="-2" y="156718"/>
                    <a:pt x="57665" y="161711"/>
                    <a:pt x="70081" y="161711"/>
                  </a:cubicBezTo>
                  <a:cubicBezTo>
                    <a:pt x="94682" y="161711"/>
                    <a:pt x="141481" y="146053"/>
                    <a:pt x="141481" y="79732"/>
                  </a:cubicBezTo>
                  <a:cubicBezTo>
                    <a:pt x="141481" y="28129"/>
                    <a:pt x="111555" y="-3"/>
                    <a:pt x="71094" y="-3"/>
                  </a:cubicBezTo>
                </a:path>
              </a:pathLst>
            </a:custGeom>
            <a:grpFill/>
            <a:ln w="1444" cap="flat">
              <a:noFill/>
              <a:prstDash val="solid"/>
              <a:miter/>
            </a:ln>
          </p:spPr>
          <p:txBody>
            <a:bodyPr rtlCol="0" anchor="ctr"/>
            <a:lstStyle/>
            <a:p>
              <a:endParaRPr lang="en-US" sz="1755"/>
            </a:p>
          </p:txBody>
        </p:sp>
        <p:sp>
          <p:nvSpPr>
            <p:cNvPr id="31" name="Freeform: Shape 55">
              <a:extLst>
                <a:ext uri="{FF2B5EF4-FFF2-40B4-BE49-F238E27FC236}">
                  <a16:creationId xmlns:a16="http://schemas.microsoft.com/office/drawing/2014/main" id="{6B83DFA9-46F4-EB4B-83ED-1F8DAD6467FF}"/>
                </a:ext>
              </a:extLst>
            </p:cNvPr>
            <p:cNvSpPr/>
            <p:nvPr/>
          </p:nvSpPr>
          <p:spPr>
            <a:xfrm>
              <a:off x="9817745" y="6913910"/>
              <a:ext cx="130123" cy="153349"/>
            </a:xfrm>
            <a:custGeom>
              <a:avLst/>
              <a:gdLst>
                <a:gd name="connsiteX0" fmla="*/ 99139 w 130123"/>
                <a:gd name="connsiteY0" fmla="*/ 26 h 153349"/>
                <a:gd name="connsiteX1" fmla="*/ 56840 w 130123"/>
                <a:gd name="connsiteY1" fmla="*/ 31862 h 153349"/>
                <a:gd name="connsiteX2" fmla="*/ 54742 w 130123"/>
                <a:gd name="connsiteY2" fmla="*/ 31862 h 153349"/>
                <a:gd name="connsiteX3" fmla="*/ 49532 w 130123"/>
                <a:gd name="connsiteY3" fmla="*/ 1473 h 153349"/>
                <a:gd name="connsiteX4" fmla="*/ -2 w 130123"/>
                <a:gd name="connsiteY4" fmla="*/ 1473 h 153349"/>
                <a:gd name="connsiteX5" fmla="*/ -2 w 130123"/>
                <a:gd name="connsiteY5" fmla="*/ 9519 h 153349"/>
                <a:gd name="connsiteX6" fmla="*/ 27203 w 130123"/>
                <a:gd name="connsiteY6" fmla="*/ 9519 h 153349"/>
                <a:gd name="connsiteX7" fmla="*/ 27203 w 130123"/>
                <a:gd name="connsiteY7" fmla="*/ 114014 h 153349"/>
                <a:gd name="connsiteX8" fmla="*/ 24107 w 130123"/>
                <a:gd name="connsiteY8" fmla="*/ 136791 h 153349"/>
                <a:gd name="connsiteX9" fmla="*/ 4368 w 130123"/>
                <a:gd name="connsiteY9" fmla="*/ 143781 h 153349"/>
                <a:gd name="connsiteX10" fmla="*/ 27 w 130123"/>
                <a:gd name="connsiteY10" fmla="*/ 143781 h 153349"/>
                <a:gd name="connsiteX11" fmla="*/ 27 w 130123"/>
                <a:gd name="connsiteY11" fmla="*/ 153346 h 153349"/>
                <a:gd name="connsiteX12" fmla="*/ 84697 w 130123"/>
                <a:gd name="connsiteY12" fmla="*/ 153346 h 153349"/>
                <a:gd name="connsiteX13" fmla="*/ 84697 w 130123"/>
                <a:gd name="connsiteY13" fmla="*/ 143781 h 153349"/>
                <a:gd name="connsiteX14" fmla="*/ 80167 w 130123"/>
                <a:gd name="connsiteY14" fmla="*/ 143781 h 153349"/>
                <a:gd name="connsiteX15" fmla="*/ 60386 w 130123"/>
                <a:gd name="connsiteY15" fmla="*/ 136372 h 153349"/>
                <a:gd name="connsiteX16" fmla="*/ 56507 w 130123"/>
                <a:gd name="connsiteY16" fmla="*/ 114014 h 153349"/>
                <a:gd name="connsiteX17" fmla="*/ 56507 w 130123"/>
                <a:gd name="connsiteY17" fmla="*/ 59675 h 153349"/>
                <a:gd name="connsiteX18" fmla="*/ 87142 w 130123"/>
                <a:gd name="connsiteY18" fmla="*/ 20459 h 153349"/>
                <a:gd name="connsiteX19" fmla="*/ 122944 w 130123"/>
                <a:gd name="connsiteY19" fmla="*/ 36377 h 153349"/>
                <a:gd name="connsiteX20" fmla="*/ 99168 w 130123"/>
                <a:gd name="connsiteY20" fmla="*/ -3 h 15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123" h="153349">
                  <a:moveTo>
                    <a:pt x="99139" y="26"/>
                  </a:moveTo>
                  <a:cubicBezTo>
                    <a:pt x="73091" y="26"/>
                    <a:pt x="64003" y="15756"/>
                    <a:pt x="56840" y="31862"/>
                  </a:cubicBezTo>
                  <a:cubicBezTo>
                    <a:pt x="56141" y="31809"/>
                    <a:pt x="55441" y="31809"/>
                    <a:pt x="54742" y="31862"/>
                  </a:cubicBezTo>
                  <a:cubicBezTo>
                    <a:pt x="54568" y="31862"/>
                    <a:pt x="49532" y="1473"/>
                    <a:pt x="49532" y="1473"/>
                  </a:cubicBezTo>
                  <a:lnTo>
                    <a:pt x="-2" y="1473"/>
                  </a:lnTo>
                  <a:lnTo>
                    <a:pt x="-2" y="9519"/>
                  </a:lnTo>
                  <a:lnTo>
                    <a:pt x="27203" y="9519"/>
                  </a:lnTo>
                  <a:lnTo>
                    <a:pt x="27203" y="114014"/>
                  </a:lnTo>
                  <a:cubicBezTo>
                    <a:pt x="27203" y="124361"/>
                    <a:pt x="26683" y="132436"/>
                    <a:pt x="24107" y="136791"/>
                  </a:cubicBezTo>
                  <a:cubicBezTo>
                    <a:pt x="21068" y="141813"/>
                    <a:pt x="14773" y="143781"/>
                    <a:pt x="4368" y="143781"/>
                  </a:cubicBezTo>
                  <a:lnTo>
                    <a:pt x="27" y="143781"/>
                  </a:lnTo>
                  <a:lnTo>
                    <a:pt x="27" y="153346"/>
                  </a:lnTo>
                  <a:lnTo>
                    <a:pt x="84697" y="153346"/>
                  </a:lnTo>
                  <a:lnTo>
                    <a:pt x="84697" y="143781"/>
                  </a:lnTo>
                  <a:lnTo>
                    <a:pt x="80167" y="143781"/>
                  </a:lnTo>
                  <a:cubicBezTo>
                    <a:pt x="69010" y="143781"/>
                    <a:pt x="63352" y="141321"/>
                    <a:pt x="60386" y="136372"/>
                  </a:cubicBezTo>
                  <a:cubicBezTo>
                    <a:pt x="57708" y="132030"/>
                    <a:pt x="56507" y="124795"/>
                    <a:pt x="56507" y="114014"/>
                  </a:cubicBezTo>
                  <a:lnTo>
                    <a:pt x="56507" y="59675"/>
                  </a:lnTo>
                  <a:cubicBezTo>
                    <a:pt x="56507" y="41341"/>
                    <a:pt x="70891" y="20459"/>
                    <a:pt x="87142" y="20459"/>
                  </a:cubicBezTo>
                  <a:cubicBezTo>
                    <a:pt x="104102" y="20459"/>
                    <a:pt x="104710" y="45291"/>
                    <a:pt x="122944" y="36377"/>
                  </a:cubicBezTo>
                  <a:cubicBezTo>
                    <a:pt x="135968" y="30053"/>
                    <a:pt x="133073" y="-3"/>
                    <a:pt x="99168" y="-3"/>
                  </a:cubicBezTo>
                </a:path>
              </a:pathLst>
            </a:custGeom>
            <a:grpFill/>
            <a:ln w="1444" cap="flat">
              <a:noFill/>
              <a:prstDash val="solid"/>
              <a:miter/>
            </a:ln>
          </p:spPr>
          <p:txBody>
            <a:bodyPr rtlCol="0" anchor="ctr"/>
            <a:lstStyle/>
            <a:p>
              <a:endParaRPr lang="en-US" sz="1755"/>
            </a:p>
          </p:txBody>
        </p:sp>
        <p:sp>
          <p:nvSpPr>
            <p:cNvPr id="32" name="Freeform: Shape 56">
              <a:extLst>
                <a:ext uri="{FF2B5EF4-FFF2-40B4-BE49-F238E27FC236}">
                  <a16:creationId xmlns:a16="http://schemas.microsoft.com/office/drawing/2014/main" id="{DCB1C429-8A08-5247-8A06-D655307706E6}"/>
                </a:ext>
              </a:extLst>
            </p:cNvPr>
            <p:cNvSpPr/>
            <p:nvPr/>
          </p:nvSpPr>
          <p:spPr>
            <a:xfrm>
              <a:off x="10121575" y="6911594"/>
              <a:ext cx="151138" cy="159890"/>
            </a:xfrm>
            <a:custGeom>
              <a:avLst/>
              <a:gdLst>
                <a:gd name="connsiteX0" fmla="*/ 88448 w 151138"/>
                <a:gd name="connsiteY0" fmla="*/ 123927 h 159890"/>
                <a:gd name="connsiteX1" fmla="*/ 87884 w 151138"/>
                <a:gd name="connsiteY1" fmla="*/ 125113 h 159890"/>
                <a:gd name="connsiteX2" fmla="*/ 87262 w 151138"/>
                <a:gd name="connsiteY2" fmla="*/ 125736 h 159890"/>
                <a:gd name="connsiteX3" fmla="*/ 53573 w 151138"/>
                <a:gd name="connsiteY3" fmla="*/ 143955 h 159890"/>
                <a:gd name="connsiteX4" fmla="*/ 29710 w 151138"/>
                <a:gd name="connsiteY4" fmla="*/ 117458 h 159890"/>
                <a:gd name="connsiteX5" fmla="*/ 88448 w 151138"/>
                <a:gd name="connsiteY5" fmla="*/ 75102 h 159890"/>
                <a:gd name="connsiteX6" fmla="*/ 132831 w 151138"/>
                <a:gd name="connsiteY6" fmla="*/ 139961 h 159890"/>
                <a:gd name="connsiteX7" fmla="*/ 120212 w 151138"/>
                <a:gd name="connsiteY7" fmla="*/ 126228 h 159890"/>
                <a:gd name="connsiteX8" fmla="*/ 119706 w 151138"/>
                <a:gd name="connsiteY8" fmla="*/ 106836 h 159890"/>
                <a:gd name="connsiteX9" fmla="*/ 119706 w 151138"/>
                <a:gd name="connsiteY9" fmla="*/ 43294 h 159890"/>
                <a:gd name="connsiteX10" fmla="*/ 109576 w 151138"/>
                <a:gd name="connsiteY10" fmla="*/ 12268 h 159890"/>
                <a:gd name="connsiteX11" fmla="*/ 64817 w 151138"/>
                <a:gd name="connsiteY11" fmla="*/ -3 h 159890"/>
                <a:gd name="connsiteX12" fmla="*/ 18380 w 151138"/>
                <a:gd name="connsiteY12" fmla="*/ 11719 h 159890"/>
                <a:gd name="connsiteX13" fmla="*/ 4965 w 151138"/>
                <a:gd name="connsiteY13" fmla="*/ 36088 h 159890"/>
                <a:gd name="connsiteX14" fmla="*/ 8684 w 151138"/>
                <a:gd name="connsiteY14" fmla="*/ 46217 h 159890"/>
                <a:gd name="connsiteX15" fmla="*/ 17902 w 151138"/>
                <a:gd name="connsiteY15" fmla="*/ 49618 h 159890"/>
                <a:gd name="connsiteX16" fmla="*/ 32836 w 151138"/>
                <a:gd name="connsiteY16" fmla="*/ 33946 h 159890"/>
                <a:gd name="connsiteX17" fmla="*/ 39985 w 151138"/>
                <a:gd name="connsiteY17" fmla="*/ 16422 h 159890"/>
                <a:gd name="connsiteX18" fmla="*/ 60244 w 151138"/>
                <a:gd name="connsiteY18" fmla="*/ 9461 h 159890"/>
                <a:gd name="connsiteX19" fmla="*/ 82573 w 151138"/>
                <a:gd name="connsiteY19" fmla="*/ 18216 h 159890"/>
                <a:gd name="connsiteX20" fmla="*/ 88506 w 151138"/>
                <a:gd name="connsiteY20" fmla="*/ 40386 h 159890"/>
                <a:gd name="connsiteX21" fmla="*/ 88506 w 151138"/>
                <a:gd name="connsiteY21" fmla="*/ 65739 h 159890"/>
                <a:gd name="connsiteX22" fmla="*/ 88 w 151138"/>
                <a:gd name="connsiteY22" fmla="*/ 123319 h 159890"/>
                <a:gd name="connsiteX23" fmla="*/ 39782 w 151138"/>
                <a:gd name="connsiteY23" fmla="*/ 159887 h 159890"/>
                <a:gd name="connsiteX24" fmla="*/ 89418 w 151138"/>
                <a:gd name="connsiteY24" fmla="*/ 134751 h 159890"/>
                <a:gd name="connsiteX25" fmla="*/ 118259 w 151138"/>
                <a:gd name="connsiteY25" fmla="*/ 157991 h 159890"/>
                <a:gd name="connsiteX26" fmla="*/ 151137 w 151138"/>
                <a:gd name="connsiteY26" fmla="*/ 123507 h 159890"/>
                <a:gd name="connsiteX27" fmla="*/ 146043 w 151138"/>
                <a:gd name="connsiteY27" fmla="*/ 123507 h 159890"/>
                <a:gd name="connsiteX28" fmla="*/ 132860 w 151138"/>
                <a:gd name="connsiteY28" fmla="*/ 139961 h 1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8" h="159890">
                  <a:moveTo>
                    <a:pt x="88448" y="123927"/>
                  </a:moveTo>
                  <a:cubicBezTo>
                    <a:pt x="88525" y="124401"/>
                    <a:pt x="88301" y="124873"/>
                    <a:pt x="87884" y="125113"/>
                  </a:cubicBezTo>
                  <a:lnTo>
                    <a:pt x="87262" y="125736"/>
                  </a:lnTo>
                  <a:cubicBezTo>
                    <a:pt x="72791" y="139165"/>
                    <a:pt x="61662" y="143955"/>
                    <a:pt x="53573" y="143955"/>
                  </a:cubicBezTo>
                  <a:cubicBezTo>
                    <a:pt x="32822" y="143955"/>
                    <a:pt x="29710" y="126285"/>
                    <a:pt x="29710" y="117458"/>
                  </a:cubicBezTo>
                  <a:cubicBezTo>
                    <a:pt x="29710" y="89211"/>
                    <a:pt x="67610" y="75102"/>
                    <a:pt x="88448" y="75102"/>
                  </a:cubicBezTo>
                  <a:close/>
                  <a:moveTo>
                    <a:pt x="132831" y="139961"/>
                  </a:moveTo>
                  <a:cubicBezTo>
                    <a:pt x="123786" y="139961"/>
                    <a:pt x="120907" y="134823"/>
                    <a:pt x="120212" y="126228"/>
                  </a:cubicBezTo>
                  <a:lnTo>
                    <a:pt x="119706" y="106836"/>
                  </a:lnTo>
                  <a:lnTo>
                    <a:pt x="119706" y="43294"/>
                  </a:lnTo>
                  <a:cubicBezTo>
                    <a:pt x="119706" y="29590"/>
                    <a:pt x="117535" y="20314"/>
                    <a:pt x="109576" y="12268"/>
                  </a:cubicBezTo>
                  <a:cubicBezTo>
                    <a:pt x="101617" y="4223"/>
                    <a:pt x="86668" y="-3"/>
                    <a:pt x="64817" y="-3"/>
                  </a:cubicBezTo>
                  <a:cubicBezTo>
                    <a:pt x="43863" y="-3"/>
                    <a:pt x="28263" y="4005"/>
                    <a:pt x="18380" y="11719"/>
                  </a:cubicBezTo>
                  <a:cubicBezTo>
                    <a:pt x="8684" y="19200"/>
                    <a:pt x="4965" y="26190"/>
                    <a:pt x="4965" y="36088"/>
                  </a:cubicBezTo>
                  <a:cubicBezTo>
                    <a:pt x="4965" y="40747"/>
                    <a:pt x="6152" y="44003"/>
                    <a:pt x="8684" y="46217"/>
                  </a:cubicBezTo>
                  <a:cubicBezTo>
                    <a:pt x="11195" y="48511"/>
                    <a:pt x="14503" y="49732"/>
                    <a:pt x="17902" y="49618"/>
                  </a:cubicBezTo>
                  <a:cubicBezTo>
                    <a:pt x="26339" y="49618"/>
                    <a:pt x="31085" y="45277"/>
                    <a:pt x="32836" y="33946"/>
                  </a:cubicBezTo>
                  <a:cubicBezTo>
                    <a:pt x="34095" y="25553"/>
                    <a:pt x="35918" y="20763"/>
                    <a:pt x="39985" y="16422"/>
                  </a:cubicBezTo>
                  <a:cubicBezTo>
                    <a:pt x="44254" y="11776"/>
                    <a:pt x="51055" y="9461"/>
                    <a:pt x="60244" y="9461"/>
                  </a:cubicBezTo>
                  <a:cubicBezTo>
                    <a:pt x="70823" y="9461"/>
                    <a:pt x="78376" y="12355"/>
                    <a:pt x="82573" y="18216"/>
                  </a:cubicBezTo>
                  <a:cubicBezTo>
                    <a:pt x="86451" y="23715"/>
                    <a:pt x="88506" y="31168"/>
                    <a:pt x="88506" y="40386"/>
                  </a:cubicBezTo>
                  <a:lnTo>
                    <a:pt x="88506" y="65739"/>
                  </a:lnTo>
                  <a:cubicBezTo>
                    <a:pt x="61358" y="68300"/>
                    <a:pt x="-2734" y="73510"/>
                    <a:pt x="88" y="123319"/>
                  </a:cubicBezTo>
                  <a:cubicBezTo>
                    <a:pt x="1159" y="142797"/>
                    <a:pt x="18003" y="159887"/>
                    <a:pt x="39782" y="159887"/>
                  </a:cubicBezTo>
                  <a:cubicBezTo>
                    <a:pt x="63819" y="159887"/>
                    <a:pt x="79057" y="145937"/>
                    <a:pt x="89418" y="134751"/>
                  </a:cubicBezTo>
                  <a:cubicBezTo>
                    <a:pt x="91068" y="145315"/>
                    <a:pt x="100705" y="157991"/>
                    <a:pt x="118259" y="157991"/>
                  </a:cubicBezTo>
                  <a:cubicBezTo>
                    <a:pt x="137954" y="157991"/>
                    <a:pt x="149762" y="148137"/>
                    <a:pt x="151137" y="123507"/>
                  </a:cubicBezTo>
                  <a:lnTo>
                    <a:pt x="146043" y="123507"/>
                  </a:lnTo>
                  <a:cubicBezTo>
                    <a:pt x="144740" y="134216"/>
                    <a:pt x="138229" y="139961"/>
                    <a:pt x="132860" y="139961"/>
                  </a:cubicBezTo>
                </a:path>
              </a:pathLst>
            </a:custGeom>
            <a:grpFill/>
            <a:ln w="1444" cap="flat">
              <a:noFill/>
              <a:prstDash val="solid"/>
              <a:miter/>
            </a:ln>
          </p:spPr>
          <p:txBody>
            <a:bodyPr rtlCol="0" anchor="ctr"/>
            <a:lstStyle/>
            <a:p>
              <a:endParaRPr lang="en-US" sz="1755"/>
            </a:p>
          </p:txBody>
        </p:sp>
        <p:sp>
          <p:nvSpPr>
            <p:cNvPr id="33" name="Freeform: Shape 57">
              <a:extLst>
                <a:ext uri="{FF2B5EF4-FFF2-40B4-BE49-F238E27FC236}">
                  <a16:creationId xmlns:a16="http://schemas.microsoft.com/office/drawing/2014/main" id="{48707382-05FC-AC4C-869C-090353E84FE5}"/>
                </a:ext>
              </a:extLst>
            </p:cNvPr>
            <p:cNvSpPr/>
            <p:nvPr/>
          </p:nvSpPr>
          <p:spPr>
            <a:xfrm>
              <a:off x="10278213" y="6913498"/>
              <a:ext cx="167212" cy="153587"/>
            </a:xfrm>
            <a:custGeom>
              <a:avLst/>
              <a:gdLst>
                <a:gd name="connsiteX0" fmla="*/ 149324 w 167212"/>
                <a:gd name="connsiteY0" fmla="*/ 137117 h 153587"/>
                <a:gd name="connsiteX1" fmla="*/ 167211 w 167212"/>
                <a:gd name="connsiteY1" fmla="*/ 144034 h 153587"/>
                <a:gd name="connsiteX2" fmla="*/ 167211 w 167212"/>
                <a:gd name="connsiteY2" fmla="*/ 153585 h 153587"/>
                <a:gd name="connsiteX3" fmla="*/ 96650 w 167212"/>
                <a:gd name="connsiteY3" fmla="*/ 153585 h 153587"/>
                <a:gd name="connsiteX4" fmla="*/ 96650 w 167212"/>
                <a:gd name="connsiteY4" fmla="*/ 144063 h 153587"/>
                <a:gd name="connsiteX5" fmla="*/ 108357 w 167212"/>
                <a:gd name="connsiteY5" fmla="*/ 140749 h 153587"/>
                <a:gd name="connsiteX6" fmla="*/ 113784 w 167212"/>
                <a:gd name="connsiteY6" fmla="*/ 130069 h 153587"/>
                <a:gd name="connsiteX7" fmla="*/ 114579 w 167212"/>
                <a:gd name="connsiteY7" fmla="*/ 111908 h 153587"/>
                <a:gd name="connsiteX8" fmla="*/ 114579 w 167212"/>
                <a:gd name="connsiteY8" fmla="*/ 62287 h 153587"/>
                <a:gd name="connsiteX9" fmla="*/ 109819 w 167212"/>
                <a:gd name="connsiteY9" fmla="*/ 26906 h 153587"/>
                <a:gd name="connsiteX10" fmla="*/ 89111 w 167212"/>
                <a:gd name="connsiteY10" fmla="*/ 16038 h 153587"/>
                <a:gd name="connsiteX11" fmla="*/ 59590 w 167212"/>
                <a:gd name="connsiteY11" fmla="*/ 32969 h 153587"/>
                <a:gd name="connsiteX12" fmla="*/ 54062 w 167212"/>
                <a:gd name="connsiteY12" fmla="*/ 75977 h 153587"/>
                <a:gd name="connsiteX13" fmla="*/ 54062 w 167212"/>
                <a:gd name="connsiteY13" fmla="*/ 116032 h 153587"/>
                <a:gd name="connsiteX14" fmla="*/ 58258 w 167212"/>
                <a:gd name="connsiteY14" fmla="*/ 137450 h 153587"/>
                <a:gd name="connsiteX15" fmla="*/ 73207 w 167212"/>
                <a:gd name="connsiteY15" fmla="*/ 143961 h 153587"/>
                <a:gd name="connsiteX16" fmla="*/ 73207 w 167212"/>
                <a:gd name="connsiteY16" fmla="*/ 153585 h 153587"/>
                <a:gd name="connsiteX17" fmla="*/ -2 w 167212"/>
                <a:gd name="connsiteY17" fmla="*/ 153585 h 153587"/>
                <a:gd name="connsiteX18" fmla="*/ -2 w 167212"/>
                <a:gd name="connsiteY18" fmla="*/ 144034 h 153587"/>
                <a:gd name="connsiteX19" fmla="*/ 12747 w 167212"/>
                <a:gd name="connsiteY19" fmla="*/ 141892 h 153587"/>
                <a:gd name="connsiteX20" fmla="*/ 21285 w 167212"/>
                <a:gd name="connsiteY20" fmla="*/ 132153 h 153587"/>
                <a:gd name="connsiteX21" fmla="*/ 23065 w 167212"/>
                <a:gd name="connsiteY21" fmla="*/ 114354 h 153587"/>
                <a:gd name="connsiteX22" fmla="*/ 23065 w 167212"/>
                <a:gd name="connsiteY22" fmla="*/ 9714 h 153587"/>
                <a:gd name="connsiteX23" fmla="*/ -2 w 167212"/>
                <a:gd name="connsiteY23" fmla="*/ 9714 h 153587"/>
                <a:gd name="connsiteX24" fmla="*/ -2 w 167212"/>
                <a:gd name="connsiteY24" fmla="*/ 1784 h 153587"/>
                <a:gd name="connsiteX25" fmla="*/ 46160 w 167212"/>
                <a:gd name="connsiteY25" fmla="*/ 1784 h 153587"/>
                <a:gd name="connsiteX26" fmla="*/ 51356 w 167212"/>
                <a:gd name="connsiteY26" fmla="*/ 29279 h 153587"/>
                <a:gd name="connsiteX27" fmla="*/ 53729 w 167212"/>
                <a:gd name="connsiteY27" fmla="*/ 29279 h 153587"/>
                <a:gd name="connsiteX28" fmla="*/ 102294 w 167212"/>
                <a:gd name="connsiteY28" fmla="*/ 4 h 153587"/>
                <a:gd name="connsiteX29" fmla="*/ 124695 w 167212"/>
                <a:gd name="connsiteY29" fmla="*/ 5025 h 153587"/>
                <a:gd name="connsiteX30" fmla="*/ 140005 w 167212"/>
                <a:gd name="connsiteY30" fmla="*/ 20365 h 153587"/>
                <a:gd name="connsiteX31" fmla="*/ 144925 w 167212"/>
                <a:gd name="connsiteY31" fmla="*/ 45761 h 153587"/>
                <a:gd name="connsiteX32" fmla="*/ 144925 w 167212"/>
                <a:gd name="connsiteY32" fmla="*/ 114556 h 153587"/>
                <a:gd name="connsiteX33" fmla="*/ 149266 w 167212"/>
                <a:gd name="connsiteY33" fmla="*/ 137218 h 1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7212" h="153587">
                  <a:moveTo>
                    <a:pt x="149324" y="137117"/>
                  </a:moveTo>
                  <a:cubicBezTo>
                    <a:pt x="152928" y="141863"/>
                    <a:pt x="158239" y="143426"/>
                    <a:pt x="167211" y="144034"/>
                  </a:cubicBezTo>
                  <a:lnTo>
                    <a:pt x="167211" y="153585"/>
                  </a:lnTo>
                  <a:lnTo>
                    <a:pt x="96650" y="153585"/>
                  </a:lnTo>
                  <a:lnTo>
                    <a:pt x="96650" y="144063"/>
                  </a:lnTo>
                  <a:cubicBezTo>
                    <a:pt x="101816" y="143701"/>
                    <a:pt x="105825" y="142543"/>
                    <a:pt x="108357" y="140749"/>
                  </a:cubicBezTo>
                  <a:cubicBezTo>
                    <a:pt x="111888" y="138361"/>
                    <a:pt x="112915" y="134613"/>
                    <a:pt x="113784" y="130069"/>
                  </a:cubicBezTo>
                  <a:cubicBezTo>
                    <a:pt x="114461" y="124041"/>
                    <a:pt x="114727" y="117973"/>
                    <a:pt x="114579" y="111908"/>
                  </a:cubicBezTo>
                  <a:lnTo>
                    <a:pt x="114579" y="62287"/>
                  </a:lnTo>
                  <a:cubicBezTo>
                    <a:pt x="114579" y="50233"/>
                    <a:pt x="113784" y="35053"/>
                    <a:pt x="109819" y="26906"/>
                  </a:cubicBezTo>
                  <a:cubicBezTo>
                    <a:pt x="106259" y="19670"/>
                    <a:pt x="100268" y="16038"/>
                    <a:pt x="89111" y="16038"/>
                  </a:cubicBezTo>
                  <a:cubicBezTo>
                    <a:pt x="76890" y="15760"/>
                    <a:pt x="65521" y="22280"/>
                    <a:pt x="59590" y="32969"/>
                  </a:cubicBezTo>
                  <a:cubicBezTo>
                    <a:pt x="53960" y="42983"/>
                    <a:pt x="54062" y="59161"/>
                    <a:pt x="54062" y="75977"/>
                  </a:cubicBezTo>
                  <a:lnTo>
                    <a:pt x="54062" y="116032"/>
                  </a:lnTo>
                  <a:cubicBezTo>
                    <a:pt x="54062" y="126321"/>
                    <a:pt x="55364" y="133398"/>
                    <a:pt x="58258" y="137450"/>
                  </a:cubicBezTo>
                  <a:cubicBezTo>
                    <a:pt x="60849" y="141313"/>
                    <a:pt x="65856" y="143354"/>
                    <a:pt x="73207" y="143961"/>
                  </a:cubicBezTo>
                  <a:lnTo>
                    <a:pt x="73207" y="153585"/>
                  </a:lnTo>
                  <a:lnTo>
                    <a:pt x="-2" y="153585"/>
                  </a:lnTo>
                  <a:lnTo>
                    <a:pt x="-2" y="144034"/>
                  </a:lnTo>
                  <a:cubicBezTo>
                    <a:pt x="4336" y="144032"/>
                    <a:pt x="8646" y="143309"/>
                    <a:pt x="12747" y="141892"/>
                  </a:cubicBezTo>
                  <a:cubicBezTo>
                    <a:pt x="16993" y="140206"/>
                    <a:pt x="20169" y="136583"/>
                    <a:pt x="21285" y="132153"/>
                  </a:cubicBezTo>
                  <a:cubicBezTo>
                    <a:pt x="22428" y="128275"/>
                    <a:pt x="23065" y="122443"/>
                    <a:pt x="23065" y="114354"/>
                  </a:cubicBezTo>
                  <a:lnTo>
                    <a:pt x="23065" y="9714"/>
                  </a:lnTo>
                  <a:lnTo>
                    <a:pt x="-2" y="9714"/>
                  </a:lnTo>
                  <a:lnTo>
                    <a:pt x="-2" y="1784"/>
                  </a:lnTo>
                  <a:lnTo>
                    <a:pt x="46160" y="1784"/>
                  </a:lnTo>
                  <a:lnTo>
                    <a:pt x="51356" y="29279"/>
                  </a:lnTo>
                  <a:lnTo>
                    <a:pt x="53729" y="29279"/>
                  </a:lnTo>
                  <a:cubicBezTo>
                    <a:pt x="59647" y="17485"/>
                    <a:pt x="72541" y="4"/>
                    <a:pt x="102294" y="4"/>
                  </a:cubicBezTo>
                  <a:cubicBezTo>
                    <a:pt x="110053" y="-126"/>
                    <a:pt x="117733" y="1595"/>
                    <a:pt x="124695" y="5025"/>
                  </a:cubicBezTo>
                  <a:cubicBezTo>
                    <a:pt x="131225" y="8482"/>
                    <a:pt x="136561" y="13828"/>
                    <a:pt x="140005" y="20365"/>
                  </a:cubicBezTo>
                  <a:cubicBezTo>
                    <a:pt x="143695" y="27340"/>
                    <a:pt x="144925" y="35849"/>
                    <a:pt x="144925" y="45761"/>
                  </a:cubicBezTo>
                  <a:lnTo>
                    <a:pt x="144925" y="114556"/>
                  </a:lnTo>
                  <a:cubicBezTo>
                    <a:pt x="144925" y="122298"/>
                    <a:pt x="145678" y="132486"/>
                    <a:pt x="149266" y="137218"/>
                  </a:cubicBezTo>
                </a:path>
              </a:pathLst>
            </a:custGeom>
            <a:grpFill/>
            <a:ln w="1444" cap="flat">
              <a:noFill/>
              <a:prstDash val="solid"/>
              <a:miter/>
            </a:ln>
          </p:spPr>
          <p:txBody>
            <a:bodyPr rtlCol="0" anchor="ctr"/>
            <a:lstStyle/>
            <a:p>
              <a:endParaRPr lang="en-US" sz="1755"/>
            </a:p>
          </p:txBody>
        </p:sp>
        <p:sp>
          <p:nvSpPr>
            <p:cNvPr id="35" name="Freeform: Shape 58">
              <a:extLst>
                <a:ext uri="{FF2B5EF4-FFF2-40B4-BE49-F238E27FC236}">
                  <a16:creationId xmlns:a16="http://schemas.microsoft.com/office/drawing/2014/main" id="{639C9A26-DF75-424F-B088-30B548F6E6AA}"/>
                </a:ext>
              </a:extLst>
            </p:cNvPr>
            <p:cNvSpPr/>
            <p:nvPr/>
          </p:nvSpPr>
          <p:spPr>
            <a:xfrm>
              <a:off x="9956653" y="6904420"/>
              <a:ext cx="157127" cy="252568"/>
            </a:xfrm>
            <a:custGeom>
              <a:avLst/>
              <a:gdLst>
                <a:gd name="connsiteX0" fmla="*/ 67028 w 157127"/>
                <a:gd name="connsiteY0" fmla="*/ 111638 h 252568"/>
                <a:gd name="connsiteX1" fmla="*/ 36725 w 157127"/>
                <a:gd name="connsiteY1" fmla="*/ 64491 h 252568"/>
                <a:gd name="connsiteX2" fmla="*/ 67028 w 157127"/>
                <a:gd name="connsiteY2" fmla="*/ 15290 h 252568"/>
                <a:gd name="connsiteX3" fmla="*/ 98083 w 157127"/>
                <a:gd name="connsiteY3" fmla="*/ 63854 h 252568"/>
                <a:gd name="connsiteX4" fmla="*/ 67028 w 157127"/>
                <a:gd name="connsiteY4" fmla="*/ 111609 h 252568"/>
                <a:gd name="connsiteX5" fmla="*/ 139889 w 157127"/>
                <a:gd name="connsiteY5" fmla="*/ 1065 h 252568"/>
                <a:gd name="connsiteX6" fmla="*/ 131062 w 157127"/>
                <a:gd name="connsiteY6" fmla="*/ 13148 h 252568"/>
                <a:gd name="connsiteX7" fmla="*/ 124579 w 157127"/>
                <a:gd name="connsiteY7" fmla="*/ 23900 h 252568"/>
                <a:gd name="connsiteX8" fmla="*/ 114030 w 157127"/>
                <a:gd name="connsiteY8" fmla="*/ 23133 h 252568"/>
                <a:gd name="connsiteX9" fmla="*/ 66275 w 157127"/>
                <a:gd name="connsiteY9" fmla="*/ 7215 h 252568"/>
                <a:gd name="connsiteX10" fmla="*/ 6886 w 157127"/>
                <a:gd name="connsiteY10" fmla="*/ 64491 h 252568"/>
                <a:gd name="connsiteX11" fmla="*/ 45509 w 157127"/>
                <a:gd name="connsiteY11" fmla="*/ 117715 h 252568"/>
                <a:gd name="connsiteX12" fmla="*/ 46721 w 157127"/>
                <a:gd name="connsiteY12" fmla="*/ 119048 h 252568"/>
                <a:gd name="connsiteX13" fmla="*/ 45712 w 157127"/>
                <a:gd name="connsiteY13" fmla="*/ 120233 h 252568"/>
                <a:gd name="connsiteX14" fmla="*/ 2994 w 157127"/>
                <a:gd name="connsiteY14" fmla="*/ 153517 h 252568"/>
                <a:gd name="connsiteX15" fmla="*/ 19939 w 157127"/>
                <a:gd name="connsiteY15" fmla="*/ 177973 h 252568"/>
                <a:gd name="connsiteX16" fmla="*/ 63844 w 157127"/>
                <a:gd name="connsiteY16" fmla="*/ 184933 h 252568"/>
                <a:gd name="connsiteX17" fmla="*/ 99038 w 157127"/>
                <a:gd name="connsiteY17" fmla="*/ 186641 h 252568"/>
                <a:gd name="connsiteX18" fmla="*/ 118284 w 157127"/>
                <a:gd name="connsiteY18" fmla="*/ 193428 h 252568"/>
                <a:gd name="connsiteX19" fmla="*/ 125708 w 157127"/>
                <a:gd name="connsiteY19" fmla="*/ 210388 h 252568"/>
                <a:gd name="connsiteX20" fmla="*/ 109790 w 157127"/>
                <a:gd name="connsiteY20" fmla="*/ 234742 h 252568"/>
                <a:gd name="connsiteX21" fmla="*/ 69633 w 157127"/>
                <a:gd name="connsiteY21" fmla="*/ 243251 h 252568"/>
                <a:gd name="connsiteX22" fmla="*/ 32804 w 157127"/>
                <a:gd name="connsiteY22" fmla="*/ 234945 h 252568"/>
                <a:gd name="connsiteX23" fmla="*/ 25076 w 157127"/>
                <a:gd name="connsiteY23" fmla="*/ 213123 h 252568"/>
                <a:gd name="connsiteX24" fmla="*/ 15931 w 157127"/>
                <a:gd name="connsiteY24" fmla="*/ 197132 h 252568"/>
                <a:gd name="connsiteX25" fmla="*/ 3283 w 157127"/>
                <a:gd name="connsiteY25" fmla="*/ 202921 h 252568"/>
                <a:gd name="connsiteX26" fmla="*/ -2 w 157127"/>
                <a:gd name="connsiteY26" fmla="*/ 216741 h 252568"/>
                <a:gd name="connsiteX27" fmla="*/ 24107 w 157127"/>
                <a:gd name="connsiteY27" fmla="*/ 246377 h 252568"/>
                <a:gd name="connsiteX28" fmla="*/ 65291 w 157127"/>
                <a:gd name="connsiteY28" fmla="*/ 252542 h 252568"/>
                <a:gd name="connsiteX29" fmla="*/ 111772 w 157127"/>
                <a:gd name="connsiteY29" fmla="*/ 243642 h 252568"/>
                <a:gd name="connsiteX30" fmla="*/ 135099 w 157127"/>
                <a:gd name="connsiteY30" fmla="*/ 222572 h 252568"/>
                <a:gd name="connsiteX31" fmla="*/ 141626 w 157127"/>
                <a:gd name="connsiteY31" fmla="*/ 197885 h 252568"/>
                <a:gd name="connsiteX32" fmla="*/ 134723 w 157127"/>
                <a:gd name="connsiteY32" fmla="*/ 171504 h 252568"/>
                <a:gd name="connsiteX33" fmla="*/ 51992 w 157127"/>
                <a:gd name="connsiteY33" fmla="*/ 151245 h 252568"/>
                <a:gd name="connsiteX34" fmla="*/ 24975 w 157127"/>
                <a:gd name="connsiteY34" fmla="*/ 139986 h 252568"/>
                <a:gd name="connsiteX35" fmla="*/ 66131 w 157127"/>
                <a:gd name="connsiteY35" fmla="*/ 120320 h 252568"/>
                <a:gd name="connsiteX36" fmla="*/ 128443 w 157127"/>
                <a:gd name="connsiteY36" fmla="*/ 63030 h 252568"/>
                <a:gd name="connsiteX37" fmla="*/ 122654 w 157127"/>
                <a:gd name="connsiteY37" fmla="*/ 34608 h 252568"/>
                <a:gd name="connsiteX38" fmla="*/ 141206 w 157127"/>
                <a:gd name="connsiteY38" fmla="*/ 34218 h 252568"/>
                <a:gd name="connsiteX39" fmla="*/ 154389 w 157127"/>
                <a:gd name="connsiteY39" fmla="*/ 24160 h 252568"/>
                <a:gd name="connsiteX40" fmla="*/ 156763 w 157127"/>
                <a:gd name="connsiteY40" fmla="*/ 9689 h 252568"/>
                <a:gd name="connsiteX41" fmla="*/ 140020 w 157127"/>
                <a:gd name="connsiteY41" fmla="*/ 1007 h 25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127" h="252568">
                  <a:moveTo>
                    <a:pt x="67028" y="111638"/>
                  </a:moveTo>
                  <a:cubicBezTo>
                    <a:pt x="47752" y="111638"/>
                    <a:pt x="36725" y="104402"/>
                    <a:pt x="36725" y="64491"/>
                  </a:cubicBezTo>
                  <a:cubicBezTo>
                    <a:pt x="36725" y="36302"/>
                    <a:pt x="46378" y="15290"/>
                    <a:pt x="67028" y="15290"/>
                  </a:cubicBezTo>
                  <a:cubicBezTo>
                    <a:pt x="91079" y="15290"/>
                    <a:pt x="98083" y="34362"/>
                    <a:pt x="98083" y="63854"/>
                  </a:cubicBezTo>
                  <a:cubicBezTo>
                    <a:pt x="98083" y="106066"/>
                    <a:pt x="85059" y="111609"/>
                    <a:pt x="67028" y="111609"/>
                  </a:cubicBezTo>
                  <a:moveTo>
                    <a:pt x="139889" y="1065"/>
                  </a:moveTo>
                  <a:cubicBezTo>
                    <a:pt x="135548" y="2512"/>
                    <a:pt x="132654" y="6462"/>
                    <a:pt x="131062" y="13148"/>
                  </a:cubicBezTo>
                  <a:cubicBezTo>
                    <a:pt x="129919" y="19313"/>
                    <a:pt x="127603" y="22872"/>
                    <a:pt x="124579" y="23900"/>
                  </a:cubicBezTo>
                  <a:cubicBezTo>
                    <a:pt x="121555" y="24927"/>
                    <a:pt x="116302" y="24942"/>
                    <a:pt x="114030" y="23133"/>
                  </a:cubicBezTo>
                  <a:cubicBezTo>
                    <a:pt x="106432" y="15897"/>
                    <a:pt x="91846" y="7215"/>
                    <a:pt x="66275" y="7215"/>
                  </a:cubicBezTo>
                  <a:cubicBezTo>
                    <a:pt x="24989" y="7157"/>
                    <a:pt x="6886" y="37242"/>
                    <a:pt x="6886" y="64491"/>
                  </a:cubicBezTo>
                  <a:cubicBezTo>
                    <a:pt x="6886" y="96530"/>
                    <a:pt x="18941" y="112072"/>
                    <a:pt x="45509" y="117715"/>
                  </a:cubicBezTo>
                  <a:cubicBezTo>
                    <a:pt x="46211" y="117749"/>
                    <a:pt x="46754" y="118345"/>
                    <a:pt x="46721" y="119048"/>
                  </a:cubicBezTo>
                  <a:cubicBezTo>
                    <a:pt x="46693" y="119627"/>
                    <a:pt x="46279" y="120113"/>
                    <a:pt x="45712" y="120233"/>
                  </a:cubicBezTo>
                  <a:cubicBezTo>
                    <a:pt x="23065" y="124893"/>
                    <a:pt x="2994" y="131651"/>
                    <a:pt x="2994" y="153517"/>
                  </a:cubicBezTo>
                  <a:cubicBezTo>
                    <a:pt x="2994" y="166743"/>
                    <a:pt x="10417" y="174022"/>
                    <a:pt x="19939" y="177973"/>
                  </a:cubicBezTo>
                  <a:cubicBezTo>
                    <a:pt x="30474" y="182314"/>
                    <a:pt x="45278" y="184600"/>
                    <a:pt x="63844" y="184933"/>
                  </a:cubicBezTo>
                  <a:cubicBezTo>
                    <a:pt x="75597" y="184888"/>
                    <a:pt x="87344" y="185459"/>
                    <a:pt x="99038" y="186641"/>
                  </a:cubicBezTo>
                  <a:cubicBezTo>
                    <a:pt x="107127" y="187567"/>
                    <a:pt x="113509" y="189911"/>
                    <a:pt x="118284" y="193428"/>
                  </a:cubicBezTo>
                  <a:cubicBezTo>
                    <a:pt x="123146" y="197277"/>
                    <a:pt x="125708" y="202964"/>
                    <a:pt x="125708" y="210388"/>
                  </a:cubicBezTo>
                  <a:cubicBezTo>
                    <a:pt x="125708" y="220517"/>
                    <a:pt x="120426" y="228694"/>
                    <a:pt x="109790" y="234742"/>
                  </a:cubicBezTo>
                  <a:cubicBezTo>
                    <a:pt x="99920" y="240328"/>
                    <a:pt x="86404" y="243251"/>
                    <a:pt x="69633" y="243251"/>
                  </a:cubicBezTo>
                  <a:cubicBezTo>
                    <a:pt x="55292" y="243251"/>
                    <a:pt x="43469" y="241717"/>
                    <a:pt x="32804" y="234945"/>
                  </a:cubicBezTo>
                  <a:cubicBezTo>
                    <a:pt x="24975" y="229953"/>
                    <a:pt x="23427" y="220214"/>
                    <a:pt x="25076" y="213123"/>
                  </a:cubicBezTo>
                  <a:cubicBezTo>
                    <a:pt x="26726" y="206032"/>
                    <a:pt x="24049" y="198507"/>
                    <a:pt x="15931" y="197132"/>
                  </a:cubicBezTo>
                  <a:cubicBezTo>
                    <a:pt x="10963" y="196538"/>
                    <a:pt x="6080" y="198772"/>
                    <a:pt x="3283" y="202921"/>
                  </a:cubicBezTo>
                  <a:cubicBezTo>
                    <a:pt x="881" y="206712"/>
                    <a:pt x="-2" y="211299"/>
                    <a:pt x="-2" y="216741"/>
                  </a:cubicBezTo>
                  <a:cubicBezTo>
                    <a:pt x="-2" y="234786"/>
                    <a:pt x="13688" y="243208"/>
                    <a:pt x="24107" y="246377"/>
                  </a:cubicBezTo>
                  <a:cubicBezTo>
                    <a:pt x="37391" y="250733"/>
                    <a:pt x="51314" y="252817"/>
                    <a:pt x="65291" y="252542"/>
                  </a:cubicBezTo>
                  <a:cubicBezTo>
                    <a:pt x="84682" y="252542"/>
                    <a:pt x="100499" y="249488"/>
                    <a:pt x="111772" y="243642"/>
                  </a:cubicBezTo>
                  <a:cubicBezTo>
                    <a:pt x="123045" y="237796"/>
                    <a:pt x="130888" y="230734"/>
                    <a:pt x="135099" y="222572"/>
                  </a:cubicBezTo>
                  <a:cubicBezTo>
                    <a:pt x="139283" y="215010"/>
                    <a:pt x="141526" y="206527"/>
                    <a:pt x="141626" y="197885"/>
                  </a:cubicBezTo>
                  <a:cubicBezTo>
                    <a:pt x="141626" y="186945"/>
                    <a:pt x="139267" y="178045"/>
                    <a:pt x="134723" y="171504"/>
                  </a:cubicBezTo>
                  <a:cubicBezTo>
                    <a:pt x="119977" y="150869"/>
                    <a:pt x="99052" y="153473"/>
                    <a:pt x="51992" y="151245"/>
                  </a:cubicBezTo>
                  <a:cubicBezTo>
                    <a:pt x="29331" y="151245"/>
                    <a:pt x="24975" y="147106"/>
                    <a:pt x="24975" y="139986"/>
                  </a:cubicBezTo>
                  <a:cubicBezTo>
                    <a:pt x="24975" y="129553"/>
                    <a:pt x="33383" y="125515"/>
                    <a:pt x="66131" y="120320"/>
                  </a:cubicBezTo>
                  <a:cubicBezTo>
                    <a:pt x="98300" y="115299"/>
                    <a:pt x="128443" y="103187"/>
                    <a:pt x="128443" y="63030"/>
                  </a:cubicBezTo>
                  <a:cubicBezTo>
                    <a:pt x="128535" y="53254"/>
                    <a:pt x="126563" y="43569"/>
                    <a:pt x="122654" y="34608"/>
                  </a:cubicBezTo>
                  <a:cubicBezTo>
                    <a:pt x="128758" y="36172"/>
                    <a:pt x="135173" y="36037"/>
                    <a:pt x="141206" y="34218"/>
                  </a:cubicBezTo>
                  <a:cubicBezTo>
                    <a:pt x="147718" y="32163"/>
                    <a:pt x="151958" y="28806"/>
                    <a:pt x="154389" y="24160"/>
                  </a:cubicBezTo>
                  <a:cubicBezTo>
                    <a:pt x="156842" y="19760"/>
                    <a:pt x="157681" y="14642"/>
                    <a:pt x="156763" y="9689"/>
                  </a:cubicBezTo>
                  <a:cubicBezTo>
                    <a:pt x="154679" y="428"/>
                    <a:pt x="147979" y="-1511"/>
                    <a:pt x="140020" y="1007"/>
                  </a:cubicBezTo>
                </a:path>
              </a:pathLst>
            </a:custGeom>
            <a:grpFill/>
            <a:ln w="1444" cap="flat">
              <a:noFill/>
              <a:prstDash val="solid"/>
              <a:miter/>
            </a:ln>
          </p:spPr>
          <p:txBody>
            <a:bodyPr rtlCol="0" anchor="ctr"/>
            <a:lstStyle/>
            <a:p>
              <a:endParaRPr lang="en-US" sz="1755"/>
            </a:p>
          </p:txBody>
        </p:sp>
        <p:sp>
          <p:nvSpPr>
            <p:cNvPr id="36" name="Freeform: Shape 59">
              <a:extLst>
                <a:ext uri="{FF2B5EF4-FFF2-40B4-BE49-F238E27FC236}">
                  <a16:creationId xmlns:a16="http://schemas.microsoft.com/office/drawing/2014/main" id="{1351645A-8713-BA43-AC99-2F625E3FBAC0}"/>
                </a:ext>
              </a:extLst>
            </p:cNvPr>
            <p:cNvSpPr/>
            <p:nvPr/>
          </p:nvSpPr>
          <p:spPr>
            <a:xfrm>
              <a:off x="9008251"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61 w 83830"/>
                <a:gd name="connsiteY8" fmla="*/ 73611 h 105768"/>
                <a:gd name="connsiteX9" fmla="*/ 45336 w 83830"/>
                <a:gd name="connsiteY9" fmla="*/ 33468 h 105768"/>
                <a:gd name="connsiteX10" fmla="*/ 41429 w 83830"/>
                <a:gd name="connsiteY10" fmla="*/ 12457 h 105768"/>
                <a:gd name="connsiteX11" fmla="*/ 36725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61" y="73611"/>
                  </a:moveTo>
                  <a:lnTo>
                    <a:pt x="45336" y="33468"/>
                  </a:lnTo>
                  <a:lnTo>
                    <a:pt x="41429" y="12457"/>
                  </a:lnTo>
                  <a:lnTo>
                    <a:pt x="36725" y="33411"/>
                  </a:lnTo>
                  <a:lnTo>
                    <a:pt x="24208" y="73553"/>
                  </a:lnTo>
                  <a:close/>
                </a:path>
              </a:pathLst>
            </a:custGeom>
            <a:grpFill/>
            <a:ln w="1444" cap="flat">
              <a:noFill/>
              <a:prstDash val="solid"/>
              <a:miter/>
            </a:ln>
          </p:spPr>
          <p:txBody>
            <a:bodyPr rtlCol="0" anchor="ctr"/>
            <a:lstStyle/>
            <a:p>
              <a:endParaRPr lang="en-US" sz="1755"/>
            </a:p>
          </p:txBody>
        </p:sp>
        <p:sp>
          <p:nvSpPr>
            <p:cNvPr id="37" name="Freeform: Shape 60">
              <a:extLst>
                <a:ext uri="{FF2B5EF4-FFF2-40B4-BE49-F238E27FC236}">
                  <a16:creationId xmlns:a16="http://schemas.microsoft.com/office/drawing/2014/main" id="{7E54694C-5110-8343-A68F-ADBE2B5C32DC}"/>
                </a:ext>
              </a:extLst>
            </p:cNvPr>
            <p:cNvSpPr/>
            <p:nvPr/>
          </p:nvSpPr>
          <p:spPr>
            <a:xfrm>
              <a:off x="9108854" y="7219508"/>
              <a:ext cx="65524" cy="109979"/>
            </a:xfrm>
            <a:custGeom>
              <a:avLst/>
              <a:gdLst>
                <a:gd name="connsiteX0" fmla="*/ 31516 w 65524"/>
                <a:gd name="connsiteY0" fmla="*/ 109977 h 109979"/>
                <a:gd name="connsiteX1" fmla="*/ -2 w 65524"/>
                <a:gd name="connsiteY1" fmla="*/ 102495 h 109979"/>
                <a:gd name="connsiteX2" fmla="*/ 2892 w 65524"/>
                <a:gd name="connsiteY2" fmla="*/ 90918 h 109979"/>
                <a:gd name="connsiteX3" fmla="*/ 29215 w 65524"/>
                <a:gd name="connsiteY3" fmla="*/ 97575 h 109979"/>
                <a:gd name="connsiteX4" fmla="*/ 49691 w 65524"/>
                <a:gd name="connsiteY4" fmla="*/ 80355 h 109979"/>
                <a:gd name="connsiteX5" fmla="*/ 29866 w 65524"/>
                <a:gd name="connsiteY5" fmla="*/ 61832 h 109979"/>
                <a:gd name="connsiteX6" fmla="*/ 779 w 65524"/>
                <a:gd name="connsiteY6" fmla="*/ 29822 h 109979"/>
                <a:gd name="connsiteX7" fmla="*/ 33469 w 65524"/>
                <a:gd name="connsiteY7" fmla="*/ -3 h 109979"/>
                <a:gd name="connsiteX8" fmla="*/ 60964 w 65524"/>
                <a:gd name="connsiteY8" fmla="*/ 5207 h 109979"/>
                <a:gd name="connsiteX9" fmla="*/ 58692 w 65524"/>
                <a:gd name="connsiteY9" fmla="*/ 17550 h 109979"/>
                <a:gd name="connsiteX10" fmla="*/ 34005 w 65524"/>
                <a:gd name="connsiteY10" fmla="*/ 13209 h 109979"/>
                <a:gd name="connsiteX11" fmla="*/ 15960 w 65524"/>
                <a:gd name="connsiteY11" fmla="*/ 28476 h 109979"/>
                <a:gd name="connsiteX12" fmla="*/ 35466 w 65524"/>
                <a:gd name="connsiteY12" fmla="*/ 46521 h 109979"/>
                <a:gd name="connsiteX13" fmla="*/ 65523 w 65524"/>
                <a:gd name="connsiteY13" fmla="*/ 78531 h 109979"/>
                <a:gd name="connsiteX14" fmla="*/ 31516 w 65524"/>
                <a:gd name="connsiteY14" fmla="*/ 109977 h 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4" h="109979">
                  <a:moveTo>
                    <a:pt x="31516" y="109977"/>
                  </a:moveTo>
                  <a:cubicBezTo>
                    <a:pt x="15916" y="109977"/>
                    <a:pt x="6915" y="106402"/>
                    <a:pt x="-2" y="102495"/>
                  </a:cubicBezTo>
                  <a:lnTo>
                    <a:pt x="2892" y="90918"/>
                  </a:lnTo>
                  <a:cubicBezTo>
                    <a:pt x="11821" y="94811"/>
                    <a:pt x="19143" y="97575"/>
                    <a:pt x="29215" y="97575"/>
                  </a:cubicBezTo>
                  <a:cubicBezTo>
                    <a:pt x="43180" y="97575"/>
                    <a:pt x="49691" y="93841"/>
                    <a:pt x="49691" y="80355"/>
                  </a:cubicBezTo>
                  <a:cubicBezTo>
                    <a:pt x="49691" y="69791"/>
                    <a:pt x="45799" y="66057"/>
                    <a:pt x="29866" y="61832"/>
                  </a:cubicBezTo>
                  <a:cubicBezTo>
                    <a:pt x="10851" y="56637"/>
                    <a:pt x="779" y="50790"/>
                    <a:pt x="779" y="29822"/>
                  </a:cubicBezTo>
                  <a:cubicBezTo>
                    <a:pt x="808" y="10546"/>
                    <a:pt x="12472" y="-3"/>
                    <a:pt x="33469" y="-3"/>
                  </a:cubicBezTo>
                  <a:cubicBezTo>
                    <a:pt x="46493" y="-3"/>
                    <a:pt x="54105" y="2283"/>
                    <a:pt x="60964" y="5207"/>
                  </a:cubicBezTo>
                  <a:lnTo>
                    <a:pt x="58692" y="17550"/>
                  </a:lnTo>
                  <a:cubicBezTo>
                    <a:pt x="50241" y="14786"/>
                    <a:pt x="45046" y="13209"/>
                    <a:pt x="34005" y="13209"/>
                  </a:cubicBezTo>
                  <a:cubicBezTo>
                    <a:pt x="21328" y="13209"/>
                    <a:pt x="15960" y="17102"/>
                    <a:pt x="15960" y="28476"/>
                  </a:cubicBezTo>
                  <a:cubicBezTo>
                    <a:pt x="15960" y="39199"/>
                    <a:pt x="18854" y="42122"/>
                    <a:pt x="35466" y="46521"/>
                  </a:cubicBezTo>
                  <a:cubicBezTo>
                    <a:pt x="53989" y="51557"/>
                    <a:pt x="65523" y="58098"/>
                    <a:pt x="65523" y="78531"/>
                  </a:cubicBezTo>
                  <a:cubicBezTo>
                    <a:pt x="65523" y="98964"/>
                    <a:pt x="53613" y="109977"/>
                    <a:pt x="31516" y="109977"/>
                  </a:cubicBezTo>
                  <a:close/>
                </a:path>
              </a:pathLst>
            </a:custGeom>
            <a:grpFill/>
            <a:ln w="1444" cap="flat">
              <a:noFill/>
              <a:prstDash val="solid"/>
              <a:miter/>
            </a:ln>
          </p:spPr>
          <p:txBody>
            <a:bodyPr rtlCol="0" anchor="ctr"/>
            <a:lstStyle/>
            <a:p>
              <a:endParaRPr lang="en-US" sz="1755"/>
            </a:p>
          </p:txBody>
        </p:sp>
        <p:sp>
          <p:nvSpPr>
            <p:cNvPr id="38" name="Freeform: Shape 61">
              <a:extLst>
                <a:ext uri="{FF2B5EF4-FFF2-40B4-BE49-F238E27FC236}">
                  <a16:creationId xmlns:a16="http://schemas.microsoft.com/office/drawing/2014/main" id="{07175A21-A240-7B42-BA8F-D9F909BFB23F}"/>
                </a:ext>
              </a:extLst>
            </p:cNvPr>
            <p:cNvSpPr/>
            <p:nvPr/>
          </p:nvSpPr>
          <p:spPr>
            <a:xfrm>
              <a:off x="9190977" y="7219436"/>
              <a:ext cx="65495" cy="110052"/>
            </a:xfrm>
            <a:custGeom>
              <a:avLst/>
              <a:gdLst>
                <a:gd name="connsiteX0" fmla="*/ 31530 w 65495"/>
                <a:gd name="connsiteY0" fmla="*/ 110049 h 110052"/>
                <a:gd name="connsiteX1" fmla="*/ -2 w 65495"/>
                <a:gd name="connsiteY1" fmla="*/ 102567 h 110052"/>
                <a:gd name="connsiteX2" fmla="*/ 2892 w 65495"/>
                <a:gd name="connsiteY2" fmla="*/ 90991 h 110052"/>
                <a:gd name="connsiteX3" fmla="*/ 29215 w 65495"/>
                <a:gd name="connsiteY3" fmla="*/ 97647 h 110052"/>
                <a:gd name="connsiteX4" fmla="*/ 49691 w 65495"/>
                <a:gd name="connsiteY4" fmla="*/ 80427 h 110052"/>
                <a:gd name="connsiteX5" fmla="*/ 29866 w 65495"/>
                <a:gd name="connsiteY5" fmla="*/ 61904 h 110052"/>
                <a:gd name="connsiteX6" fmla="*/ 794 w 65495"/>
                <a:gd name="connsiteY6" fmla="*/ 29894 h 110052"/>
                <a:gd name="connsiteX7" fmla="*/ 33441 w 65495"/>
                <a:gd name="connsiteY7" fmla="*/ -3 h 110052"/>
                <a:gd name="connsiteX8" fmla="*/ 60935 w 65495"/>
                <a:gd name="connsiteY8" fmla="*/ 5207 h 110052"/>
                <a:gd name="connsiteX9" fmla="*/ 58678 w 65495"/>
                <a:gd name="connsiteY9" fmla="*/ 17550 h 110052"/>
                <a:gd name="connsiteX10" fmla="*/ 33976 w 65495"/>
                <a:gd name="connsiteY10" fmla="*/ 13209 h 110052"/>
                <a:gd name="connsiteX11" fmla="*/ 15931 w 65495"/>
                <a:gd name="connsiteY11" fmla="*/ 28476 h 110052"/>
                <a:gd name="connsiteX12" fmla="*/ 35438 w 65495"/>
                <a:gd name="connsiteY12" fmla="*/ 46521 h 110052"/>
                <a:gd name="connsiteX13" fmla="*/ 65494 w 65495"/>
                <a:gd name="connsiteY13" fmla="*/ 78531 h 110052"/>
                <a:gd name="connsiteX14" fmla="*/ 31530 w 65495"/>
                <a:gd name="connsiteY14" fmla="*/ 110049 h 11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95" h="110052">
                  <a:moveTo>
                    <a:pt x="31530" y="110049"/>
                  </a:moveTo>
                  <a:cubicBezTo>
                    <a:pt x="15916" y="110049"/>
                    <a:pt x="6930" y="106475"/>
                    <a:pt x="-2" y="102567"/>
                  </a:cubicBezTo>
                  <a:lnTo>
                    <a:pt x="2892" y="90991"/>
                  </a:lnTo>
                  <a:cubicBezTo>
                    <a:pt x="11835" y="94883"/>
                    <a:pt x="19143" y="97647"/>
                    <a:pt x="29215" y="97647"/>
                  </a:cubicBezTo>
                  <a:cubicBezTo>
                    <a:pt x="43194" y="97647"/>
                    <a:pt x="49691" y="93914"/>
                    <a:pt x="49691" y="80427"/>
                  </a:cubicBezTo>
                  <a:cubicBezTo>
                    <a:pt x="49691" y="69863"/>
                    <a:pt x="45799" y="66130"/>
                    <a:pt x="29866" y="61904"/>
                  </a:cubicBezTo>
                  <a:cubicBezTo>
                    <a:pt x="10866" y="56709"/>
                    <a:pt x="794" y="50863"/>
                    <a:pt x="794" y="29894"/>
                  </a:cubicBezTo>
                  <a:cubicBezTo>
                    <a:pt x="794" y="10561"/>
                    <a:pt x="12486" y="-3"/>
                    <a:pt x="33441" y="-3"/>
                  </a:cubicBezTo>
                  <a:cubicBezTo>
                    <a:pt x="46464" y="-3"/>
                    <a:pt x="54076" y="2283"/>
                    <a:pt x="60935" y="5207"/>
                  </a:cubicBezTo>
                  <a:lnTo>
                    <a:pt x="58678" y="17550"/>
                  </a:lnTo>
                  <a:cubicBezTo>
                    <a:pt x="50212" y="14786"/>
                    <a:pt x="45017" y="13209"/>
                    <a:pt x="33976" y="13209"/>
                  </a:cubicBezTo>
                  <a:cubicBezTo>
                    <a:pt x="21299" y="13209"/>
                    <a:pt x="15931" y="17102"/>
                    <a:pt x="15931" y="28476"/>
                  </a:cubicBezTo>
                  <a:cubicBezTo>
                    <a:pt x="15931" y="39199"/>
                    <a:pt x="18825" y="42122"/>
                    <a:pt x="35438" y="46521"/>
                  </a:cubicBezTo>
                  <a:cubicBezTo>
                    <a:pt x="53960" y="51557"/>
                    <a:pt x="65494" y="58098"/>
                    <a:pt x="65494" y="78531"/>
                  </a:cubicBezTo>
                  <a:cubicBezTo>
                    <a:pt x="65494" y="98964"/>
                    <a:pt x="53613" y="110049"/>
                    <a:pt x="31530" y="110049"/>
                  </a:cubicBezTo>
                  <a:close/>
                </a:path>
              </a:pathLst>
            </a:custGeom>
            <a:grpFill/>
            <a:ln w="1444" cap="flat">
              <a:noFill/>
              <a:prstDash val="solid"/>
              <a:miter/>
            </a:ln>
          </p:spPr>
          <p:txBody>
            <a:bodyPr rtlCol="0" anchor="ctr"/>
            <a:lstStyle/>
            <a:p>
              <a:endParaRPr lang="en-US" sz="1755"/>
            </a:p>
          </p:txBody>
        </p:sp>
        <p:sp>
          <p:nvSpPr>
            <p:cNvPr id="39" name="Freeform: Shape 62">
              <a:extLst>
                <a:ext uri="{FF2B5EF4-FFF2-40B4-BE49-F238E27FC236}">
                  <a16:creationId xmlns:a16="http://schemas.microsoft.com/office/drawing/2014/main" id="{C0E2D5BF-615E-E94C-A28F-B4E0B5613FA7}"/>
                </a:ext>
              </a:extLst>
            </p:cNvPr>
            <p:cNvSpPr/>
            <p:nvPr/>
          </p:nvSpPr>
          <p:spPr>
            <a:xfrm>
              <a:off x="9278555"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49 w 61747"/>
                <a:gd name="connsiteY4" fmla="*/ 13166 h 105768"/>
                <a:gd name="connsiteX5" fmla="*/ 16249 w 61747"/>
                <a:gd name="connsiteY5" fmla="*/ 45494 h 105768"/>
                <a:gd name="connsiteX6" fmla="*/ 52803 w 61747"/>
                <a:gd name="connsiteY6" fmla="*/ 45494 h 105768"/>
                <a:gd name="connsiteX7" fmla="*/ 52803 w 61747"/>
                <a:gd name="connsiteY7" fmla="*/ 57678 h 105768"/>
                <a:gd name="connsiteX8" fmla="*/ 16249 w 61747"/>
                <a:gd name="connsiteY8" fmla="*/ 57678 h 105768"/>
                <a:gd name="connsiteX9" fmla="*/ 16249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49" y="13166"/>
                  </a:lnTo>
                  <a:lnTo>
                    <a:pt x="16249" y="45494"/>
                  </a:lnTo>
                  <a:lnTo>
                    <a:pt x="52803" y="45494"/>
                  </a:lnTo>
                  <a:lnTo>
                    <a:pt x="52803" y="57678"/>
                  </a:lnTo>
                  <a:lnTo>
                    <a:pt x="16249" y="57678"/>
                  </a:lnTo>
                  <a:lnTo>
                    <a:pt x="16249"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40" name="Freeform: Shape 63">
              <a:extLst>
                <a:ext uri="{FF2B5EF4-FFF2-40B4-BE49-F238E27FC236}">
                  <a16:creationId xmlns:a16="http://schemas.microsoft.com/office/drawing/2014/main" id="{1EDE6CB2-0338-A946-A623-2DEDACB94793}"/>
                </a:ext>
              </a:extLst>
            </p:cNvPr>
            <p:cNvSpPr/>
            <p:nvPr/>
          </p:nvSpPr>
          <p:spPr>
            <a:xfrm>
              <a:off x="9355758" y="7221447"/>
              <a:ext cx="70907" cy="105783"/>
            </a:xfrm>
            <a:custGeom>
              <a:avLst/>
              <a:gdLst>
                <a:gd name="connsiteX0" fmla="*/ 27305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305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305" y="13166"/>
                  </a:moveTo>
                  <a:lnTo>
                    <a:pt x="-2" y="13166"/>
                  </a:lnTo>
                  <a:lnTo>
                    <a:pt x="-2" y="-3"/>
                  </a:lnTo>
                  <a:lnTo>
                    <a:pt x="70906" y="-3"/>
                  </a:lnTo>
                  <a:lnTo>
                    <a:pt x="70906" y="13166"/>
                  </a:lnTo>
                  <a:lnTo>
                    <a:pt x="43541" y="13166"/>
                  </a:lnTo>
                  <a:lnTo>
                    <a:pt x="43541" y="105780"/>
                  </a:lnTo>
                  <a:lnTo>
                    <a:pt x="27305" y="105780"/>
                  </a:lnTo>
                  <a:close/>
                </a:path>
              </a:pathLst>
            </a:custGeom>
            <a:grpFill/>
            <a:ln w="1444" cap="flat">
              <a:noFill/>
              <a:prstDash val="solid"/>
              <a:miter/>
            </a:ln>
          </p:spPr>
          <p:txBody>
            <a:bodyPr rtlCol="0" anchor="ctr"/>
            <a:lstStyle/>
            <a:p>
              <a:endParaRPr lang="en-US" sz="1755"/>
            </a:p>
          </p:txBody>
        </p:sp>
        <p:sp>
          <p:nvSpPr>
            <p:cNvPr id="41" name="Freeform: Shape 64">
              <a:extLst>
                <a:ext uri="{FF2B5EF4-FFF2-40B4-BE49-F238E27FC236}">
                  <a16:creationId xmlns:a16="http://schemas.microsoft.com/office/drawing/2014/main" id="{20766E1C-D5EE-9949-A3D9-E4E5F638EB87}"/>
                </a:ext>
              </a:extLst>
            </p:cNvPr>
            <p:cNvSpPr/>
            <p:nvPr/>
          </p:nvSpPr>
          <p:spPr>
            <a:xfrm>
              <a:off x="9489528" y="7221447"/>
              <a:ext cx="92527" cy="105768"/>
            </a:xfrm>
            <a:custGeom>
              <a:avLst/>
              <a:gdLst>
                <a:gd name="connsiteX0" fmla="*/ -2 w 92527"/>
                <a:gd name="connsiteY0" fmla="*/ 105766 h 105768"/>
                <a:gd name="connsiteX1" fmla="*/ -2 w 92527"/>
                <a:gd name="connsiteY1" fmla="*/ -3 h 105768"/>
                <a:gd name="connsiteX2" fmla="*/ 21444 w 92527"/>
                <a:gd name="connsiteY2" fmla="*/ -3 h 105768"/>
                <a:gd name="connsiteX3" fmla="*/ 40937 w 92527"/>
                <a:gd name="connsiteY3" fmla="*/ 70196 h 105768"/>
                <a:gd name="connsiteX4" fmla="*/ 45480 w 92527"/>
                <a:gd name="connsiteY4" fmla="*/ 99442 h 105768"/>
                <a:gd name="connsiteX5" fmla="*/ 50010 w 92527"/>
                <a:gd name="connsiteY5" fmla="*/ 70196 h 105768"/>
                <a:gd name="connsiteX6" fmla="*/ 70269 w 92527"/>
                <a:gd name="connsiteY6" fmla="*/ -3 h 105768"/>
                <a:gd name="connsiteX7" fmla="*/ 92526 w 92527"/>
                <a:gd name="connsiteY7" fmla="*/ -3 h 105768"/>
                <a:gd name="connsiteX8" fmla="*/ 92526 w 92527"/>
                <a:gd name="connsiteY8" fmla="*/ 105766 h 105768"/>
                <a:gd name="connsiteX9" fmla="*/ 76608 w 92527"/>
                <a:gd name="connsiteY9" fmla="*/ 105766 h 105768"/>
                <a:gd name="connsiteX10" fmla="*/ 76608 w 92527"/>
                <a:gd name="connsiteY10" fmla="*/ 53135 h 105768"/>
                <a:gd name="connsiteX11" fmla="*/ 79502 w 92527"/>
                <a:gd name="connsiteY11" fmla="*/ 6335 h 105768"/>
                <a:gd name="connsiteX12" fmla="*/ 72035 w 92527"/>
                <a:gd name="connsiteY12" fmla="*/ 40299 h 105768"/>
                <a:gd name="connsiteX13" fmla="*/ 53020 w 92527"/>
                <a:gd name="connsiteY13" fmla="*/ 105766 h 105768"/>
                <a:gd name="connsiteX14" fmla="*/ 36060 w 92527"/>
                <a:gd name="connsiteY14" fmla="*/ 105766 h 105768"/>
                <a:gd name="connsiteX15" fmla="*/ 17870 w 92527"/>
                <a:gd name="connsiteY15" fmla="*/ 41268 h 105768"/>
                <a:gd name="connsiteX16" fmla="*/ 10938 w 92527"/>
                <a:gd name="connsiteY16" fmla="*/ 6335 h 105768"/>
                <a:gd name="connsiteX17" fmla="*/ 13702 w 92527"/>
                <a:gd name="connsiteY17" fmla="*/ 53294 h 105768"/>
                <a:gd name="connsiteX18" fmla="*/ 13702 w 92527"/>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27" h="105768">
                  <a:moveTo>
                    <a:pt x="-2" y="105766"/>
                  </a:moveTo>
                  <a:lnTo>
                    <a:pt x="-2" y="-3"/>
                  </a:lnTo>
                  <a:lnTo>
                    <a:pt x="21444" y="-3"/>
                  </a:lnTo>
                  <a:lnTo>
                    <a:pt x="40937" y="70196"/>
                  </a:lnTo>
                  <a:lnTo>
                    <a:pt x="45480" y="99442"/>
                  </a:lnTo>
                  <a:lnTo>
                    <a:pt x="50010" y="70196"/>
                  </a:lnTo>
                  <a:lnTo>
                    <a:pt x="70269" y="-3"/>
                  </a:lnTo>
                  <a:lnTo>
                    <a:pt x="92526" y="-3"/>
                  </a:lnTo>
                  <a:lnTo>
                    <a:pt x="92526" y="105766"/>
                  </a:lnTo>
                  <a:lnTo>
                    <a:pt x="76608" y="105766"/>
                  </a:lnTo>
                  <a:lnTo>
                    <a:pt x="76608" y="53135"/>
                  </a:lnTo>
                  <a:lnTo>
                    <a:pt x="79502" y="6335"/>
                  </a:lnTo>
                  <a:lnTo>
                    <a:pt x="72035" y="40299"/>
                  </a:lnTo>
                  <a:lnTo>
                    <a:pt x="53020" y="105766"/>
                  </a:lnTo>
                  <a:lnTo>
                    <a:pt x="36060" y="105766"/>
                  </a:lnTo>
                  <a:lnTo>
                    <a:pt x="17870" y="41268"/>
                  </a:lnTo>
                  <a:lnTo>
                    <a:pt x="10938" y="6335"/>
                  </a:lnTo>
                  <a:lnTo>
                    <a:pt x="13702" y="53294"/>
                  </a:lnTo>
                  <a:lnTo>
                    <a:pt x="13702" y="105766"/>
                  </a:lnTo>
                  <a:close/>
                </a:path>
              </a:pathLst>
            </a:custGeom>
            <a:grpFill/>
            <a:ln w="1444" cap="flat">
              <a:noFill/>
              <a:prstDash val="solid"/>
              <a:miter/>
            </a:ln>
          </p:spPr>
          <p:txBody>
            <a:bodyPr rtlCol="0" anchor="ctr"/>
            <a:lstStyle/>
            <a:p>
              <a:endParaRPr lang="en-US" sz="1755"/>
            </a:p>
          </p:txBody>
        </p:sp>
        <p:sp>
          <p:nvSpPr>
            <p:cNvPr id="42" name="Freeform: Shape 65">
              <a:extLst>
                <a:ext uri="{FF2B5EF4-FFF2-40B4-BE49-F238E27FC236}">
                  <a16:creationId xmlns:a16="http://schemas.microsoft.com/office/drawing/2014/main" id="{605BF189-2C09-554E-8072-F1EB834ECF5F}"/>
                </a:ext>
              </a:extLst>
            </p:cNvPr>
            <p:cNvSpPr/>
            <p:nvPr/>
          </p:nvSpPr>
          <p:spPr>
            <a:xfrm>
              <a:off x="9602446" y="7221520"/>
              <a:ext cx="83830" cy="105768"/>
            </a:xfrm>
            <a:custGeom>
              <a:avLst/>
              <a:gdLst>
                <a:gd name="connsiteX0" fmla="*/ 20634 w 83830"/>
                <a:gd name="connsiteY0" fmla="*/ 84812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41 w 83830"/>
                <a:gd name="connsiteY6" fmla="*/ 105766 h 105768"/>
                <a:gd name="connsiteX7" fmla="*/ 60762 w 83830"/>
                <a:gd name="connsiteY7" fmla="*/ 84812 h 105768"/>
                <a:gd name="connsiteX8" fmla="*/ 57347 w 83830"/>
                <a:gd name="connsiteY8" fmla="*/ 73611 h 105768"/>
                <a:gd name="connsiteX9" fmla="*/ 45336 w 83830"/>
                <a:gd name="connsiteY9" fmla="*/ 33468 h 105768"/>
                <a:gd name="connsiteX10" fmla="*/ 41429 w 83830"/>
                <a:gd name="connsiteY10" fmla="*/ 12457 h 105768"/>
                <a:gd name="connsiteX11" fmla="*/ 36711 w 83830"/>
                <a:gd name="connsiteY11" fmla="*/ 33411 h 105768"/>
                <a:gd name="connsiteX12" fmla="*/ 24208 w 83830"/>
                <a:gd name="connsiteY12" fmla="*/ 73553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34" y="84812"/>
                  </a:moveTo>
                  <a:lnTo>
                    <a:pt x="14136" y="105766"/>
                  </a:lnTo>
                  <a:lnTo>
                    <a:pt x="-2" y="105766"/>
                  </a:lnTo>
                  <a:lnTo>
                    <a:pt x="34280" y="-3"/>
                  </a:lnTo>
                  <a:lnTo>
                    <a:pt x="50198" y="-3"/>
                  </a:lnTo>
                  <a:lnTo>
                    <a:pt x="83829" y="105766"/>
                  </a:lnTo>
                  <a:lnTo>
                    <a:pt x="66941" y="105766"/>
                  </a:lnTo>
                  <a:lnTo>
                    <a:pt x="60762" y="84812"/>
                  </a:lnTo>
                  <a:close/>
                  <a:moveTo>
                    <a:pt x="57347" y="73611"/>
                  </a:moveTo>
                  <a:lnTo>
                    <a:pt x="45336" y="33468"/>
                  </a:lnTo>
                  <a:lnTo>
                    <a:pt x="41429" y="12457"/>
                  </a:lnTo>
                  <a:lnTo>
                    <a:pt x="36711" y="33411"/>
                  </a:lnTo>
                  <a:lnTo>
                    <a:pt x="24208" y="73553"/>
                  </a:lnTo>
                  <a:close/>
                </a:path>
              </a:pathLst>
            </a:custGeom>
            <a:grpFill/>
            <a:ln w="1444" cap="flat">
              <a:noFill/>
              <a:prstDash val="solid"/>
              <a:miter/>
            </a:ln>
          </p:spPr>
          <p:txBody>
            <a:bodyPr rtlCol="0" anchor="ctr"/>
            <a:lstStyle/>
            <a:p>
              <a:endParaRPr lang="en-US" sz="1755"/>
            </a:p>
          </p:txBody>
        </p:sp>
        <p:sp>
          <p:nvSpPr>
            <p:cNvPr id="43" name="Freeform: Shape 66">
              <a:extLst>
                <a:ext uri="{FF2B5EF4-FFF2-40B4-BE49-F238E27FC236}">
                  <a16:creationId xmlns:a16="http://schemas.microsoft.com/office/drawing/2014/main" id="{A93762F7-671B-6343-B1FE-41FA9F814A13}"/>
                </a:ext>
              </a:extLst>
            </p:cNvPr>
            <p:cNvSpPr/>
            <p:nvPr/>
          </p:nvSpPr>
          <p:spPr>
            <a:xfrm>
              <a:off x="9706420" y="7221447"/>
              <a:ext cx="72326" cy="105826"/>
            </a:xfrm>
            <a:custGeom>
              <a:avLst/>
              <a:gdLst>
                <a:gd name="connsiteX0" fmla="*/ -2 w 72326"/>
                <a:gd name="connsiteY0" fmla="*/ 105766 h 105826"/>
                <a:gd name="connsiteX1" fmla="*/ -2 w 72326"/>
                <a:gd name="connsiteY1" fmla="*/ -3 h 105826"/>
                <a:gd name="connsiteX2" fmla="*/ 17884 w 72326"/>
                <a:gd name="connsiteY2" fmla="*/ -3 h 105826"/>
                <a:gd name="connsiteX3" fmla="*/ 50545 w 72326"/>
                <a:gd name="connsiteY3" fmla="*/ 63177 h 105826"/>
                <a:gd name="connsiteX4" fmla="*/ 61760 w 72326"/>
                <a:gd name="connsiteY4" fmla="*/ 93914 h 105826"/>
                <a:gd name="connsiteX5" fmla="*/ 57853 w 72326"/>
                <a:gd name="connsiteY5" fmla="*/ 58170 h 105826"/>
                <a:gd name="connsiteX6" fmla="*/ 57853 w 72326"/>
                <a:gd name="connsiteY6" fmla="*/ -3 h 105826"/>
                <a:gd name="connsiteX7" fmla="*/ 72324 w 72326"/>
                <a:gd name="connsiteY7" fmla="*/ -3 h 105826"/>
                <a:gd name="connsiteX8" fmla="*/ 72324 w 72326"/>
                <a:gd name="connsiteY8" fmla="*/ 105766 h 105826"/>
                <a:gd name="connsiteX9" fmla="*/ 55104 w 72326"/>
                <a:gd name="connsiteY9" fmla="*/ 105766 h 105826"/>
                <a:gd name="connsiteX10" fmla="*/ 20807 w 72326"/>
                <a:gd name="connsiteY10" fmla="*/ 40024 h 105826"/>
                <a:gd name="connsiteX11" fmla="*/ 10678 w 72326"/>
                <a:gd name="connsiteY11" fmla="*/ 10952 h 105826"/>
                <a:gd name="connsiteX12" fmla="*/ 14266 w 72326"/>
                <a:gd name="connsiteY12" fmla="*/ 44741 h 105826"/>
                <a:gd name="connsiteX13" fmla="*/ 14266 w 72326"/>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26" h="105826">
                  <a:moveTo>
                    <a:pt x="-2" y="105766"/>
                  </a:moveTo>
                  <a:lnTo>
                    <a:pt x="-2" y="-3"/>
                  </a:lnTo>
                  <a:lnTo>
                    <a:pt x="17884" y="-3"/>
                  </a:lnTo>
                  <a:lnTo>
                    <a:pt x="50545" y="63177"/>
                  </a:lnTo>
                  <a:lnTo>
                    <a:pt x="61760" y="93914"/>
                  </a:lnTo>
                  <a:lnTo>
                    <a:pt x="57853" y="58170"/>
                  </a:lnTo>
                  <a:lnTo>
                    <a:pt x="57853" y="-3"/>
                  </a:lnTo>
                  <a:lnTo>
                    <a:pt x="72324" y="-3"/>
                  </a:lnTo>
                  <a:lnTo>
                    <a:pt x="72324" y="105766"/>
                  </a:lnTo>
                  <a:lnTo>
                    <a:pt x="55104" y="105766"/>
                  </a:lnTo>
                  <a:lnTo>
                    <a:pt x="20807" y="40024"/>
                  </a:lnTo>
                  <a:lnTo>
                    <a:pt x="10678" y="10952"/>
                  </a:lnTo>
                  <a:lnTo>
                    <a:pt x="14266" y="44741"/>
                  </a:lnTo>
                  <a:lnTo>
                    <a:pt x="14266" y="105823"/>
                  </a:lnTo>
                  <a:close/>
                </a:path>
              </a:pathLst>
            </a:custGeom>
            <a:grpFill/>
            <a:ln w="1444" cap="flat">
              <a:noFill/>
              <a:prstDash val="solid"/>
              <a:miter/>
            </a:ln>
          </p:spPr>
          <p:txBody>
            <a:bodyPr rtlCol="0" anchor="ctr"/>
            <a:lstStyle/>
            <a:p>
              <a:endParaRPr lang="en-US" sz="1755"/>
            </a:p>
          </p:txBody>
        </p:sp>
        <p:sp>
          <p:nvSpPr>
            <p:cNvPr id="44" name="Freeform: Shape 67">
              <a:extLst>
                <a:ext uri="{FF2B5EF4-FFF2-40B4-BE49-F238E27FC236}">
                  <a16:creationId xmlns:a16="http://schemas.microsoft.com/office/drawing/2014/main" id="{FAA292B9-9E73-DF43-A1B1-459971EA2534}"/>
                </a:ext>
              </a:extLst>
            </p:cNvPr>
            <p:cNvSpPr/>
            <p:nvPr/>
          </p:nvSpPr>
          <p:spPr>
            <a:xfrm>
              <a:off x="9798904" y="7221447"/>
              <a:ext cx="83830" cy="105768"/>
            </a:xfrm>
            <a:custGeom>
              <a:avLst/>
              <a:gdLst>
                <a:gd name="connsiteX0" fmla="*/ 20605 w 83830"/>
                <a:gd name="connsiteY0" fmla="*/ 84884 h 105768"/>
                <a:gd name="connsiteX1" fmla="*/ 14136 w 83830"/>
                <a:gd name="connsiteY1" fmla="*/ 105766 h 105768"/>
                <a:gd name="connsiteX2" fmla="*/ -2 w 83830"/>
                <a:gd name="connsiteY2" fmla="*/ 105766 h 105768"/>
                <a:gd name="connsiteX3" fmla="*/ 34280 w 83830"/>
                <a:gd name="connsiteY3" fmla="*/ -3 h 105768"/>
                <a:gd name="connsiteX4" fmla="*/ 50198 w 83830"/>
                <a:gd name="connsiteY4" fmla="*/ -3 h 105768"/>
                <a:gd name="connsiteX5" fmla="*/ 83829 w 83830"/>
                <a:gd name="connsiteY5" fmla="*/ 105766 h 105768"/>
                <a:gd name="connsiteX6" fmla="*/ 66912 w 83830"/>
                <a:gd name="connsiteY6" fmla="*/ 105766 h 105768"/>
                <a:gd name="connsiteX7" fmla="*/ 60733 w 83830"/>
                <a:gd name="connsiteY7" fmla="*/ 84884 h 105768"/>
                <a:gd name="connsiteX8" fmla="*/ 57332 w 83830"/>
                <a:gd name="connsiteY8" fmla="*/ 73683 h 105768"/>
                <a:gd name="connsiteX9" fmla="*/ 45307 w 83830"/>
                <a:gd name="connsiteY9" fmla="*/ 33541 h 105768"/>
                <a:gd name="connsiteX10" fmla="*/ 41400 w 83830"/>
                <a:gd name="connsiteY10" fmla="*/ 12529 h 105768"/>
                <a:gd name="connsiteX11" fmla="*/ 36697 w 83830"/>
                <a:gd name="connsiteY11" fmla="*/ 33483 h 105768"/>
                <a:gd name="connsiteX12" fmla="*/ 24179 w 83830"/>
                <a:gd name="connsiteY12" fmla="*/ 73625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30" h="105768">
                  <a:moveTo>
                    <a:pt x="20605" y="84884"/>
                  </a:moveTo>
                  <a:lnTo>
                    <a:pt x="14136" y="105766"/>
                  </a:lnTo>
                  <a:lnTo>
                    <a:pt x="-2" y="105766"/>
                  </a:lnTo>
                  <a:lnTo>
                    <a:pt x="34280" y="-3"/>
                  </a:lnTo>
                  <a:lnTo>
                    <a:pt x="50198" y="-3"/>
                  </a:lnTo>
                  <a:lnTo>
                    <a:pt x="83829" y="105766"/>
                  </a:lnTo>
                  <a:lnTo>
                    <a:pt x="66912" y="105766"/>
                  </a:lnTo>
                  <a:lnTo>
                    <a:pt x="60733" y="84884"/>
                  </a:lnTo>
                  <a:close/>
                  <a:moveTo>
                    <a:pt x="57332" y="73683"/>
                  </a:moveTo>
                  <a:lnTo>
                    <a:pt x="45307" y="33541"/>
                  </a:lnTo>
                  <a:lnTo>
                    <a:pt x="41400" y="12529"/>
                  </a:lnTo>
                  <a:lnTo>
                    <a:pt x="36697" y="33483"/>
                  </a:lnTo>
                  <a:lnTo>
                    <a:pt x="24179" y="73625"/>
                  </a:lnTo>
                  <a:close/>
                </a:path>
              </a:pathLst>
            </a:custGeom>
            <a:grpFill/>
            <a:ln w="1444" cap="flat">
              <a:noFill/>
              <a:prstDash val="solid"/>
              <a:miter/>
            </a:ln>
          </p:spPr>
          <p:txBody>
            <a:bodyPr rtlCol="0" anchor="ctr"/>
            <a:lstStyle/>
            <a:p>
              <a:endParaRPr lang="en-US" sz="1755"/>
            </a:p>
          </p:txBody>
        </p:sp>
        <p:sp>
          <p:nvSpPr>
            <p:cNvPr id="45" name="Freeform: Shape 68">
              <a:extLst>
                <a:ext uri="{FF2B5EF4-FFF2-40B4-BE49-F238E27FC236}">
                  <a16:creationId xmlns:a16="http://schemas.microsoft.com/office/drawing/2014/main" id="{D6DC1C5A-8145-FE48-AFFF-D77941C0B782}"/>
                </a:ext>
              </a:extLst>
            </p:cNvPr>
            <p:cNvSpPr/>
            <p:nvPr/>
          </p:nvSpPr>
          <p:spPr>
            <a:xfrm>
              <a:off x="9894543" y="7219490"/>
              <a:ext cx="74786" cy="110012"/>
            </a:xfrm>
            <a:custGeom>
              <a:avLst/>
              <a:gdLst>
                <a:gd name="connsiteX0" fmla="*/ 64654 w 74786"/>
                <a:gd name="connsiteY0" fmla="*/ 99446 h 110012"/>
                <a:gd name="connsiteX1" fmla="*/ 55234 w 74786"/>
                <a:gd name="connsiteY1" fmla="*/ 108708 h 110012"/>
                <a:gd name="connsiteX2" fmla="*/ 42080 w 74786"/>
                <a:gd name="connsiteY2" fmla="*/ 110010 h 110012"/>
                <a:gd name="connsiteX3" fmla="*/ -2 w 74786"/>
                <a:gd name="connsiteY3" fmla="*/ 54600 h 110012"/>
                <a:gd name="connsiteX4" fmla="*/ 43541 w 74786"/>
                <a:gd name="connsiteY4" fmla="*/ 1 h 110012"/>
                <a:gd name="connsiteX5" fmla="*/ 71485 w 74786"/>
                <a:gd name="connsiteY5" fmla="*/ 5370 h 110012"/>
                <a:gd name="connsiteX6" fmla="*/ 69531 w 74786"/>
                <a:gd name="connsiteY6" fmla="*/ 18394 h 110012"/>
                <a:gd name="connsiteX7" fmla="*/ 42731 w 74786"/>
                <a:gd name="connsiteY7" fmla="*/ 13517 h 110012"/>
                <a:gd name="connsiteX8" fmla="*/ 17059 w 74786"/>
                <a:gd name="connsiteY8" fmla="*/ 51388 h 110012"/>
                <a:gd name="connsiteX9" fmla="*/ 17059 w 74786"/>
                <a:gd name="connsiteY9" fmla="*/ 56583 h 110012"/>
                <a:gd name="connsiteX10" fmla="*/ 41920 w 74786"/>
                <a:gd name="connsiteY10" fmla="*/ 97521 h 110012"/>
                <a:gd name="connsiteX11" fmla="*/ 59633 w 74786"/>
                <a:gd name="connsiteY11" fmla="*/ 94077 h 110012"/>
                <a:gd name="connsiteX12" fmla="*/ 59633 w 74786"/>
                <a:gd name="connsiteY12" fmla="*/ 63862 h 110012"/>
                <a:gd name="connsiteX13" fmla="*/ 43368 w 74786"/>
                <a:gd name="connsiteY13" fmla="*/ 63862 h 110012"/>
                <a:gd name="connsiteX14" fmla="*/ 43368 w 74786"/>
                <a:gd name="connsiteY14" fmla="*/ 52285 h 110012"/>
                <a:gd name="connsiteX15" fmla="*/ 74784 w 74786"/>
                <a:gd name="connsiteY15" fmla="*/ 52285 h 110012"/>
                <a:gd name="connsiteX16" fmla="*/ 74784 w 74786"/>
                <a:gd name="connsiteY16" fmla="*/ 108982 h 110012"/>
                <a:gd name="connsiteX17" fmla="*/ 69430 w 74786"/>
                <a:gd name="connsiteY17" fmla="*/ 108982 h 11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786" h="110012">
                  <a:moveTo>
                    <a:pt x="64654" y="99446"/>
                  </a:moveTo>
                  <a:lnTo>
                    <a:pt x="55234" y="108708"/>
                  </a:lnTo>
                  <a:cubicBezTo>
                    <a:pt x="50903" y="109574"/>
                    <a:pt x="46496" y="110010"/>
                    <a:pt x="42080" y="110010"/>
                  </a:cubicBezTo>
                  <a:cubicBezTo>
                    <a:pt x="11213" y="110010"/>
                    <a:pt x="-2" y="86610"/>
                    <a:pt x="-2" y="54600"/>
                  </a:cubicBezTo>
                  <a:cubicBezTo>
                    <a:pt x="-2" y="23575"/>
                    <a:pt x="12675" y="1"/>
                    <a:pt x="43541" y="1"/>
                  </a:cubicBezTo>
                  <a:cubicBezTo>
                    <a:pt x="53121" y="-104"/>
                    <a:pt x="62626" y="1722"/>
                    <a:pt x="71485" y="5370"/>
                  </a:cubicBezTo>
                  <a:lnTo>
                    <a:pt x="69531" y="18394"/>
                  </a:lnTo>
                  <a:cubicBezTo>
                    <a:pt x="59633" y="15500"/>
                    <a:pt x="52311" y="13517"/>
                    <a:pt x="42731" y="13517"/>
                  </a:cubicBezTo>
                  <a:cubicBezTo>
                    <a:pt x="27942" y="13517"/>
                    <a:pt x="17059" y="21317"/>
                    <a:pt x="17059" y="51388"/>
                  </a:cubicBezTo>
                  <a:lnTo>
                    <a:pt x="17059" y="56583"/>
                  </a:lnTo>
                  <a:cubicBezTo>
                    <a:pt x="17059" y="87609"/>
                    <a:pt x="26480" y="97521"/>
                    <a:pt x="41920" y="97521"/>
                  </a:cubicBezTo>
                  <a:cubicBezTo>
                    <a:pt x="48003" y="97647"/>
                    <a:pt x="54041" y="96472"/>
                    <a:pt x="59633" y="94077"/>
                  </a:cubicBezTo>
                  <a:lnTo>
                    <a:pt x="59633" y="63862"/>
                  </a:lnTo>
                  <a:lnTo>
                    <a:pt x="43368" y="63862"/>
                  </a:lnTo>
                  <a:lnTo>
                    <a:pt x="43368" y="52285"/>
                  </a:lnTo>
                  <a:lnTo>
                    <a:pt x="74784" y="52285"/>
                  </a:lnTo>
                  <a:lnTo>
                    <a:pt x="74784" y="108982"/>
                  </a:lnTo>
                  <a:lnTo>
                    <a:pt x="69430" y="108982"/>
                  </a:lnTo>
                  <a:close/>
                </a:path>
              </a:pathLst>
            </a:custGeom>
            <a:grpFill/>
            <a:ln w="1444" cap="flat">
              <a:noFill/>
              <a:prstDash val="solid"/>
              <a:miter/>
            </a:ln>
          </p:spPr>
          <p:txBody>
            <a:bodyPr rtlCol="0" anchor="ctr"/>
            <a:lstStyle/>
            <a:p>
              <a:endParaRPr lang="en-US" sz="1755"/>
            </a:p>
          </p:txBody>
        </p:sp>
        <p:sp>
          <p:nvSpPr>
            <p:cNvPr id="46" name="Freeform: Shape 69">
              <a:extLst>
                <a:ext uri="{FF2B5EF4-FFF2-40B4-BE49-F238E27FC236}">
                  <a16:creationId xmlns:a16="http://schemas.microsoft.com/office/drawing/2014/main" id="{31F5ECEB-A17C-FC4D-80A1-AD6CBEA164F3}"/>
                </a:ext>
              </a:extLst>
            </p:cNvPr>
            <p:cNvSpPr/>
            <p:nvPr/>
          </p:nvSpPr>
          <p:spPr>
            <a:xfrm>
              <a:off x="9994972" y="7221447"/>
              <a:ext cx="61805" cy="105768"/>
            </a:xfrm>
            <a:custGeom>
              <a:avLst/>
              <a:gdLst>
                <a:gd name="connsiteX0" fmla="*/ -2 w 61805"/>
                <a:gd name="connsiteY0" fmla="*/ 105766 h 105768"/>
                <a:gd name="connsiteX1" fmla="*/ -2 w 61805"/>
                <a:gd name="connsiteY1" fmla="*/ -3 h 105768"/>
                <a:gd name="connsiteX2" fmla="*/ 58823 w 61805"/>
                <a:gd name="connsiteY2" fmla="*/ -3 h 105768"/>
                <a:gd name="connsiteX3" fmla="*/ 58823 w 61805"/>
                <a:gd name="connsiteY3" fmla="*/ 13166 h 105768"/>
                <a:gd name="connsiteX4" fmla="*/ 16321 w 61805"/>
                <a:gd name="connsiteY4" fmla="*/ 13166 h 105768"/>
                <a:gd name="connsiteX5" fmla="*/ 16321 w 61805"/>
                <a:gd name="connsiteY5" fmla="*/ 45494 h 105768"/>
                <a:gd name="connsiteX6" fmla="*/ 52875 w 61805"/>
                <a:gd name="connsiteY6" fmla="*/ 45494 h 105768"/>
                <a:gd name="connsiteX7" fmla="*/ 52875 w 61805"/>
                <a:gd name="connsiteY7" fmla="*/ 57678 h 105768"/>
                <a:gd name="connsiteX8" fmla="*/ 16321 w 61805"/>
                <a:gd name="connsiteY8" fmla="*/ 57678 h 105768"/>
                <a:gd name="connsiteX9" fmla="*/ 16321 w 61805"/>
                <a:gd name="connsiteY9" fmla="*/ 92930 h 105768"/>
                <a:gd name="connsiteX10" fmla="*/ 61804 w 61805"/>
                <a:gd name="connsiteY10" fmla="*/ 92930 h 105768"/>
                <a:gd name="connsiteX11" fmla="*/ 61804 w 61805"/>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05" h="105768">
                  <a:moveTo>
                    <a:pt x="-2" y="105766"/>
                  </a:moveTo>
                  <a:lnTo>
                    <a:pt x="-2" y="-3"/>
                  </a:lnTo>
                  <a:lnTo>
                    <a:pt x="58823" y="-3"/>
                  </a:lnTo>
                  <a:lnTo>
                    <a:pt x="58823" y="13166"/>
                  </a:lnTo>
                  <a:lnTo>
                    <a:pt x="16321" y="13166"/>
                  </a:lnTo>
                  <a:lnTo>
                    <a:pt x="16321" y="45494"/>
                  </a:lnTo>
                  <a:lnTo>
                    <a:pt x="52875" y="45494"/>
                  </a:lnTo>
                  <a:lnTo>
                    <a:pt x="52875" y="57678"/>
                  </a:lnTo>
                  <a:lnTo>
                    <a:pt x="16321" y="57678"/>
                  </a:lnTo>
                  <a:lnTo>
                    <a:pt x="16321" y="92930"/>
                  </a:lnTo>
                  <a:lnTo>
                    <a:pt x="61804" y="92930"/>
                  </a:lnTo>
                  <a:lnTo>
                    <a:pt x="61804" y="105766"/>
                  </a:lnTo>
                  <a:close/>
                </a:path>
              </a:pathLst>
            </a:custGeom>
            <a:grpFill/>
            <a:ln w="1444" cap="flat">
              <a:noFill/>
              <a:prstDash val="solid"/>
              <a:miter/>
            </a:ln>
          </p:spPr>
          <p:txBody>
            <a:bodyPr rtlCol="0" anchor="ctr"/>
            <a:lstStyle/>
            <a:p>
              <a:endParaRPr lang="en-US" sz="1755"/>
            </a:p>
          </p:txBody>
        </p:sp>
        <p:sp>
          <p:nvSpPr>
            <p:cNvPr id="47" name="Freeform: Shape 70">
              <a:extLst>
                <a:ext uri="{FF2B5EF4-FFF2-40B4-BE49-F238E27FC236}">
                  <a16:creationId xmlns:a16="http://schemas.microsoft.com/office/drawing/2014/main" id="{7DBF2AE5-43A5-4544-9FCE-52FB7460B709}"/>
                </a:ext>
              </a:extLst>
            </p:cNvPr>
            <p:cNvSpPr/>
            <p:nvPr/>
          </p:nvSpPr>
          <p:spPr>
            <a:xfrm>
              <a:off x="10078137" y="7221447"/>
              <a:ext cx="92542" cy="105768"/>
            </a:xfrm>
            <a:custGeom>
              <a:avLst/>
              <a:gdLst>
                <a:gd name="connsiteX0" fmla="*/ -2 w 92542"/>
                <a:gd name="connsiteY0" fmla="*/ 105766 h 105768"/>
                <a:gd name="connsiteX1" fmla="*/ -2 w 92542"/>
                <a:gd name="connsiteY1" fmla="*/ -3 h 105768"/>
                <a:gd name="connsiteX2" fmla="*/ 21430 w 92542"/>
                <a:gd name="connsiteY2" fmla="*/ -3 h 105768"/>
                <a:gd name="connsiteX3" fmla="*/ 40922 w 92542"/>
                <a:gd name="connsiteY3" fmla="*/ 70196 h 105768"/>
                <a:gd name="connsiteX4" fmla="*/ 45466 w 92542"/>
                <a:gd name="connsiteY4" fmla="*/ 99442 h 105768"/>
                <a:gd name="connsiteX5" fmla="*/ 50024 w 92542"/>
                <a:gd name="connsiteY5" fmla="*/ 70196 h 105768"/>
                <a:gd name="connsiteX6" fmla="*/ 70284 w 92542"/>
                <a:gd name="connsiteY6" fmla="*/ -3 h 105768"/>
                <a:gd name="connsiteX7" fmla="*/ 92540 w 92542"/>
                <a:gd name="connsiteY7" fmla="*/ -3 h 105768"/>
                <a:gd name="connsiteX8" fmla="*/ 92540 w 92542"/>
                <a:gd name="connsiteY8" fmla="*/ 105766 h 105768"/>
                <a:gd name="connsiteX9" fmla="*/ 76622 w 92542"/>
                <a:gd name="connsiteY9" fmla="*/ 105766 h 105768"/>
                <a:gd name="connsiteX10" fmla="*/ 76622 w 92542"/>
                <a:gd name="connsiteY10" fmla="*/ 53135 h 105768"/>
                <a:gd name="connsiteX11" fmla="*/ 79516 w 92542"/>
                <a:gd name="connsiteY11" fmla="*/ 6335 h 105768"/>
                <a:gd name="connsiteX12" fmla="*/ 72078 w 92542"/>
                <a:gd name="connsiteY12" fmla="*/ 40299 h 105768"/>
                <a:gd name="connsiteX13" fmla="*/ 53078 w 92542"/>
                <a:gd name="connsiteY13" fmla="*/ 105766 h 105768"/>
                <a:gd name="connsiteX14" fmla="*/ 36074 w 92542"/>
                <a:gd name="connsiteY14" fmla="*/ 105766 h 105768"/>
                <a:gd name="connsiteX15" fmla="*/ 17870 w 92542"/>
                <a:gd name="connsiteY15" fmla="*/ 41268 h 105768"/>
                <a:gd name="connsiteX16" fmla="*/ 10895 w 92542"/>
                <a:gd name="connsiteY16" fmla="*/ 6335 h 105768"/>
                <a:gd name="connsiteX17" fmla="*/ 13644 w 92542"/>
                <a:gd name="connsiteY17" fmla="*/ 53294 h 105768"/>
                <a:gd name="connsiteX18" fmla="*/ 13644 w 92542"/>
                <a:gd name="connsiteY18"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542" h="105768">
                  <a:moveTo>
                    <a:pt x="-2" y="105766"/>
                  </a:moveTo>
                  <a:lnTo>
                    <a:pt x="-2" y="-3"/>
                  </a:lnTo>
                  <a:lnTo>
                    <a:pt x="21430" y="-3"/>
                  </a:lnTo>
                  <a:lnTo>
                    <a:pt x="40922" y="70196"/>
                  </a:lnTo>
                  <a:lnTo>
                    <a:pt x="45466" y="99442"/>
                  </a:lnTo>
                  <a:lnTo>
                    <a:pt x="50024" y="70196"/>
                  </a:lnTo>
                  <a:lnTo>
                    <a:pt x="70284" y="-3"/>
                  </a:lnTo>
                  <a:lnTo>
                    <a:pt x="92540" y="-3"/>
                  </a:lnTo>
                  <a:lnTo>
                    <a:pt x="92540" y="105766"/>
                  </a:lnTo>
                  <a:lnTo>
                    <a:pt x="76622" y="105766"/>
                  </a:lnTo>
                  <a:lnTo>
                    <a:pt x="76622" y="53135"/>
                  </a:lnTo>
                  <a:lnTo>
                    <a:pt x="79516" y="6335"/>
                  </a:lnTo>
                  <a:lnTo>
                    <a:pt x="72078" y="40299"/>
                  </a:lnTo>
                  <a:lnTo>
                    <a:pt x="53078" y="105766"/>
                  </a:lnTo>
                  <a:lnTo>
                    <a:pt x="36074" y="105766"/>
                  </a:lnTo>
                  <a:lnTo>
                    <a:pt x="17870" y="41268"/>
                  </a:lnTo>
                  <a:lnTo>
                    <a:pt x="10895" y="6335"/>
                  </a:lnTo>
                  <a:lnTo>
                    <a:pt x="13644" y="53294"/>
                  </a:lnTo>
                  <a:lnTo>
                    <a:pt x="13644" y="105766"/>
                  </a:lnTo>
                  <a:close/>
                </a:path>
              </a:pathLst>
            </a:custGeom>
            <a:grpFill/>
            <a:ln w="1444" cap="flat">
              <a:noFill/>
              <a:prstDash val="solid"/>
              <a:miter/>
            </a:ln>
          </p:spPr>
          <p:txBody>
            <a:bodyPr rtlCol="0" anchor="ctr"/>
            <a:lstStyle/>
            <a:p>
              <a:endParaRPr lang="en-US" sz="1755"/>
            </a:p>
          </p:txBody>
        </p:sp>
        <p:sp>
          <p:nvSpPr>
            <p:cNvPr id="48" name="Freeform: Shape 71">
              <a:extLst>
                <a:ext uri="{FF2B5EF4-FFF2-40B4-BE49-F238E27FC236}">
                  <a16:creationId xmlns:a16="http://schemas.microsoft.com/office/drawing/2014/main" id="{F8A5A011-926C-4042-A554-2EE9BBB0E717}"/>
                </a:ext>
              </a:extLst>
            </p:cNvPr>
            <p:cNvSpPr/>
            <p:nvPr/>
          </p:nvSpPr>
          <p:spPr>
            <a:xfrm>
              <a:off x="10199216" y="7221447"/>
              <a:ext cx="61747" cy="105768"/>
            </a:xfrm>
            <a:custGeom>
              <a:avLst/>
              <a:gdLst>
                <a:gd name="connsiteX0" fmla="*/ -2 w 61747"/>
                <a:gd name="connsiteY0" fmla="*/ 105766 h 105768"/>
                <a:gd name="connsiteX1" fmla="*/ -2 w 61747"/>
                <a:gd name="connsiteY1" fmla="*/ -3 h 105768"/>
                <a:gd name="connsiteX2" fmla="*/ 58823 w 61747"/>
                <a:gd name="connsiteY2" fmla="*/ -3 h 105768"/>
                <a:gd name="connsiteX3" fmla="*/ 58823 w 61747"/>
                <a:gd name="connsiteY3" fmla="*/ 13166 h 105768"/>
                <a:gd name="connsiteX4" fmla="*/ 16263 w 61747"/>
                <a:gd name="connsiteY4" fmla="*/ 13166 h 105768"/>
                <a:gd name="connsiteX5" fmla="*/ 16263 w 61747"/>
                <a:gd name="connsiteY5" fmla="*/ 45494 h 105768"/>
                <a:gd name="connsiteX6" fmla="*/ 52817 w 61747"/>
                <a:gd name="connsiteY6" fmla="*/ 45494 h 105768"/>
                <a:gd name="connsiteX7" fmla="*/ 52817 w 61747"/>
                <a:gd name="connsiteY7" fmla="*/ 57678 h 105768"/>
                <a:gd name="connsiteX8" fmla="*/ 16263 w 61747"/>
                <a:gd name="connsiteY8" fmla="*/ 57678 h 105768"/>
                <a:gd name="connsiteX9" fmla="*/ 16263 w 61747"/>
                <a:gd name="connsiteY9" fmla="*/ 92930 h 105768"/>
                <a:gd name="connsiteX10" fmla="*/ 61746 w 61747"/>
                <a:gd name="connsiteY10" fmla="*/ 92930 h 105768"/>
                <a:gd name="connsiteX11" fmla="*/ 61746 w 61747"/>
                <a:gd name="connsiteY11" fmla="*/ 105766 h 10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747" h="105768">
                  <a:moveTo>
                    <a:pt x="-2" y="105766"/>
                  </a:moveTo>
                  <a:lnTo>
                    <a:pt x="-2" y="-3"/>
                  </a:lnTo>
                  <a:lnTo>
                    <a:pt x="58823" y="-3"/>
                  </a:lnTo>
                  <a:lnTo>
                    <a:pt x="58823" y="13166"/>
                  </a:lnTo>
                  <a:lnTo>
                    <a:pt x="16263" y="13166"/>
                  </a:lnTo>
                  <a:lnTo>
                    <a:pt x="16263" y="45494"/>
                  </a:lnTo>
                  <a:lnTo>
                    <a:pt x="52817" y="45494"/>
                  </a:lnTo>
                  <a:lnTo>
                    <a:pt x="52817" y="57678"/>
                  </a:lnTo>
                  <a:lnTo>
                    <a:pt x="16263" y="57678"/>
                  </a:lnTo>
                  <a:lnTo>
                    <a:pt x="16263" y="92930"/>
                  </a:lnTo>
                  <a:lnTo>
                    <a:pt x="61746" y="92930"/>
                  </a:lnTo>
                  <a:lnTo>
                    <a:pt x="61746" y="105766"/>
                  </a:lnTo>
                  <a:close/>
                </a:path>
              </a:pathLst>
            </a:custGeom>
            <a:grpFill/>
            <a:ln w="1444" cap="flat">
              <a:noFill/>
              <a:prstDash val="solid"/>
              <a:miter/>
            </a:ln>
          </p:spPr>
          <p:txBody>
            <a:bodyPr rtlCol="0" anchor="ctr"/>
            <a:lstStyle/>
            <a:p>
              <a:endParaRPr lang="en-US" sz="1755"/>
            </a:p>
          </p:txBody>
        </p:sp>
        <p:sp>
          <p:nvSpPr>
            <p:cNvPr id="49" name="Freeform: Shape 72">
              <a:extLst>
                <a:ext uri="{FF2B5EF4-FFF2-40B4-BE49-F238E27FC236}">
                  <a16:creationId xmlns:a16="http://schemas.microsoft.com/office/drawing/2014/main" id="{1491604F-2FAC-AF45-A344-727AC9198B76}"/>
                </a:ext>
              </a:extLst>
            </p:cNvPr>
            <p:cNvSpPr/>
            <p:nvPr/>
          </p:nvSpPr>
          <p:spPr>
            <a:xfrm>
              <a:off x="10282381" y="7221447"/>
              <a:ext cx="72311" cy="105826"/>
            </a:xfrm>
            <a:custGeom>
              <a:avLst/>
              <a:gdLst>
                <a:gd name="connsiteX0" fmla="*/ -2 w 72311"/>
                <a:gd name="connsiteY0" fmla="*/ 105766 h 105826"/>
                <a:gd name="connsiteX1" fmla="*/ -2 w 72311"/>
                <a:gd name="connsiteY1" fmla="*/ -3 h 105826"/>
                <a:gd name="connsiteX2" fmla="*/ 17870 w 72311"/>
                <a:gd name="connsiteY2" fmla="*/ -3 h 105826"/>
                <a:gd name="connsiteX3" fmla="*/ 50531 w 72311"/>
                <a:gd name="connsiteY3" fmla="*/ 63177 h 105826"/>
                <a:gd name="connsiteX4" fmla="*/ 61746 w 72311"/>
                <a:gd name="connsiteY4" fmla="*/ 93914 h 105826"/>
                <a:gd name="connsiteX5" fmla="*/ 57839 w 72311"/>
                <a:gd name="connsiteY5" fmla="*/ 58170 h 105826"/>
                <a:gd name="connsiteX6" fmla="*/ 57839 w 72311"/>
                <a:gd name="connsiteY6" fmla="*/ -3 h 105826"/>
                <a:gd name="connsiteX7" fmla="*/ 72310 w 72311"/>
                <a:gd name="connsiteY7" fmla="*/ -3 h 105826"/>
                <a:gd name="connsiteX8" fmla="*/ 72310 w 72311"/>
                <a:gd name="connsiteY8" fmla="*/ 105766 h 105826"/>
                <a:gd name="connsiteX9" fmla="*/ 55089 w 72311"/>
                <a:gd name="connsiteY9" fmla="*/ 105766 h 105826"/>
                <a:gd name="connsiteX10" fmla="*/ 20793 w 72311"/>
                <a:gd name="connsiteY10" fmla="*/ 40024 h 105826"/>
                <a:gd name="connsiteX11" fmla="*/ 10663 w 72311"/>
                <a:gd name="connsiteY11" fmla="*/ 10952 h 105826"/>
                <a:gd name="connsiteX12" fmla="*/ 14237 w 72311"/>
                <a:gd name="connsiteY12" fmla="*/ 44741 h 105826"/>
                <a:gd name="connsiteX13" fmla="*/ 14237 w 72311"/>
                <a:gd name="connsiteY13" fmla="*/ 105823 h 10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311" h="105826">
                  <a:moveTo>
                    <a:pt x="-2" y="105766"/>
                  </a:moveTo>
                  <a:lnTo>
                    <a:pt x="-2" y="-3"/>
                  </a:lnTo>
                  <a:lnTo>
                    <a:pt x="17870" y="-3"/>
                  </a:lnTo>
                  <a:lnTo>
                    <a:pt x="50531" y="63177"/>
                  </a:lnTo>
                  <a:lnTo>
                    <a:pt x="61746" y="93914"/>
                  </a:lnTo>
                  <a:lnTo>
                    <a:pt x="57839" y="58170"/>
                  </a:lnTo>
                  <a:lnTo>
                    <a:pt x="57839" y="-3"/>
                  </a:lnTo>
                  <a:lnTo>
                    <a:pt x="72310" y="-3"/>
                  </a:lnTo>
                  <a:lnTo>
                    <a:pt x="72310" y="105766"/>
                  </a:lnTo>
                  <a:lnTo>
                    <a:pt x="55089" y="105766"/>
                  </a:lnTo>
                  <a:lnTo>
                    <a:pt x="20793" y="40024"/>
                  </a:lnTo>
                  <a:lnTo>
                    <a:pt x="10663" y="10952"/>
                  </a:lnTo>
                  <a:lnTo>
                    <a:pt x="14237" y="44741"/>
                  </a:lnTo>
                  <a:lnTo>
                    <a:pt x="14237" y="105823"/>
                  </a:lnTo>
                  <a:close/>
                </a:path>
              </a:pathLst>
            </a:custGeom>
            <a:grpFill/>
            <a:ln w="1444" cap="flat">
              <a:noFill/>
              <a:prstDash val="solid"/>
              <a:miter/>
            </a:ln>
          </p:spPr>
          <p:txBody>
            <a:bodyPr rtlCol="0" anchor="ctr"/>
            <a:lstStyle/>
            <a:p>
              <a:endParaRPr lang="en-US" sz="1755"/>
            </a:p>
          </p:txBody>
        </p:sp>
        <p:sp>
          <p:nvSpPr>
            <p:cNvPr id="50" name="Freeform: Shape 73">
              <a:extLst>
                <a:ext uri="{FF2B5EF4-FFF2-40B4-BE49-F238E27FC236}">
                  <a16:creationId xmlns:a16="http://schemas.microsoft.com/office/drawing/2014/main" id="{7AA226F2-171F-9F4C-8DFD-013114FC6D25}"/>
                </a:ext>
              </a:extLst>
            </p:cNvPr>
            <p:cNvSpPr/>
            <p:nvPr/>
          </p:nvSpPr>
          <p:spPr>
            <a:xfrm>
              <a:off x="10374590" y="7221447"/>
              <a:ext cx="70907" cy="105783"/>
            </a:xfrm>
            <a:custGeom>
              <a:avLst/>
              <a:gdLst>
                <a:gd name="connsiteX0" fmla="*/ 27290 w 70907"/>
                <a:gd name="connsiteY0" fmla="*/ 13166 h 105783"/>
                <a:gd name="connsiteX1" fmla="*/ -2 w 70907"/>
                <a:gd name="connsiteY1" fmla="*/ 13166 h 105783"/>
                <a:gd name="connsiteX2" fmla="*/ -2 w 70907"/>
                <a:gd name="connsiteY2" fmla="*/ -3 h 105783"/>
                <a:gd name="connsiteX3" fmla="*/ 70906 w 70907"/>
                <a:gd name="connsiteY3" fmla="*/ -3 h 105783"/>
                <a:gd name="connsiteX4" fmla="*/ 70906 w 70907"/>
                <a:gd name="connsiteY4" fmla="*/ 13166 h 105783"/>
                <a:gd name="connsiteX5" fmla="*/ 43541 w 70907"/>
                <a:gd name="connsiteY5" fmla="*/ 13166 h 105783"/>
                <a:gd name="connsiteX6" fmla="*/ 43541 w 70907"/>
                <a:gd name="connsiteY6" fmla="*/ 105780 h 105783"/>
                <a:gd name="connsiteX7" fmla="*/ 27290 w 70907"/>
                <a:gd name="connsiteY7" fmla="*/ 105780 h 10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07" h="105783">
                  <a:moveTo>
                    <a:pt x="27290" y="13166"/>
                  </a:moveTo>
                  <a:lnTo>
                    <a:pt x="-2" y="13166"/>
                  </a:lnTo>
                  <a:lnTo>
                    <a:pt x="-2" y="-3"/>
                  </a:lnTo>
                  <a:lnTo>
                    <a:pt x="70906" y="-3"/>
                  </a:lnTo>
                  <a:lnTo>
                    <a:pt x="70906" y="13166"/>
                  </a:lnTo>
                  <a:lnTo>
                    <a:pt x="43541" y="13166"/>
                  </a:lnTo>
                  <a:lnTo>
                    <a:pt x="43541" y="105780"/>
                  </a:lnTo>
                  <a:lnTo>
                    <a:pt x="27290" y="105780"/>
                  </a:lnTo>
                  <a:close/>
                </a:path>
              </a:pathLst>
            </a:custGeom>
            <a:grpFill/>
            <a:ln w="1444" cap="flat">
              <a:noFill/>
              <a:prstDash val="solid"/>
              <a:miter/>
            </a:ln>
          </p:spPr>
          <p:txBody>
            <a:bodyPr rtlCol="0" anchor="ctr"/>
            <a:lstStyle/>
            <a:p>
              <a:endParaRPr lang="en-US" sz="1755"/>
            </a:p>
          </p:txBody>
        </p:sp>
      </p:grpSp>
    </p:spTree>
    <p:extLst>
      <p:ext uri="{BB962C8B-B14F-4D97-AF65-F5344CB8AC3E}">
        <p14:creationId xmlns:p14="http://schemas.microsoft.com/office/powerpoint/2010/main" val="369261130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42" r:id="rId21"/>
    <p:sldLayoutId id="2147483843" r:id="rId22"/>
    <p:sldLayoutId id="2147483844" r:id="rId23"/>
    <p:sldLayoutId id="2147483845" r:id="rId24"/>
    <p:sldLayoutId id="2147483846" r:id="rId25"/>
    <p:sldLayoutId id="2147483847" r:id="rId26"/>
    <p:sldLayoutId id="2147483848" r:id="rId27"/>
  </p:sldLayoutIdLst>
  <p:hf sldNum="0" hdr="0"/>
  <p:txStyles>
    <p:titleStyle>
      <a:lvl1pPr algn="l" defTabSz="646508"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646508" rtl="0" eaLnBrk="1" latinLnBrk="0" hangingPunct="1">
        <a:lnSpc>
          <a:spcPct val="100000"/>
        </a:lnSpc>
        <a:spcBef>
          <a:spcPts val="848"/>
        </a:spcBef>
        <a:buClrTx/>
        <a:buFont typeface="Arial" panose="020B0604020202020204" pitchFamily="34" charset="0"/>
        <a:buNone/>
        <a:defRPr sz="1200" b="1" kern="1200">
          <a:solidFill>
            <a:schemeClr val="tx1"/>
          </a:solidFill>
          <a:latin typeface="+mj-lt"/>
          <a:ea typeface="+mn-ea"/>
          <a:cs typeface="+mn-cs"/>
        </a:defRPr>
      </a:lvl1pPr>
      <a:lvl2pPr marL="0" indent="0" algn="l" defTabSz="646508" rtl="0" eaLnBrk="1" latinLnBrk="0" hangingPunct="1">
        <a:lnSpc>
          <a:spcPct val="100000"/>
        </a:lnSpc>
        <a:spcBef>
          <a:spcPts val="283"/>
        </a:spcBef>
        <a:buClrTx/>
        <a:buFont typeface="Arial" panose="020B0604020202020204" pitchFamily="34" charset="0"/>
        <a:buNone/>
        <a:defRPr sz="1100" kern="1200">
          <a:solidFill>
            <a:schemeClr val="tx1"/>
          </a:solidFill>
          <a:latin typeface="+mn-lt"/>
          <a:ea typeface="+mn-ea"/>
          <a:cs typeface="+mn-cs"/>
        </a:defRPr>
      </a:lvl2pPr>
      <a:lvl3pPr marL="16911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3pPr>
      <a:lvl4pPr marL="33822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4pPr>
      <a:lvl5pPr marL="507330" indent="-169110" algn="l" defTabSz="646508" rtl="0" eaLnBrk="1" latinLnBrk="0" hangingPunct="1">
        <a:lnSpc>
          <a:spcPct val="100000"/>
        </a:lnSpc>
        <a:spcBef>
          <a:spcPts val="283"/>
        </a:spcBef>
        <a:buClrTx/>
        <a:buFont typeface="Arial" panose="020B0604020202020204" pitchFamily="34" charset="0"/>
        <a:buChar char="–"/>
        <a:defRPr sz="943" kern="1200">
          <a:solidFill>
            <a:schemeClr val="tx1"/>
          </a:solidFill>
          <a:latin typeface="+mn-lt"/>
          <a:ea typeface="+mn-ea"/>
          <a:cs typeface="+mn-cs"/>
        </a:defRPr>
      </a:lvl5pPr>
      <a:lvl6pPr marL="0" indent="0" algn="l" defTabSz="646508" rtl="0" eaLnBrk="1" latinLnBrk="0" hangingPunct="1">
        <a:lnSpc>
          <a:spcPct val="100000"/>
        </a:lnSpc>
        <a:spcBef>
          <a:spcPts val="283"/>
        </a:spcBef>
        <a:buClrTx/>
        <a:buFont typeface="Arial" panose="020B0604020202020204" pitchFamily="34" charset="0"/>
        <a:buNone/>
        <a:defRPr sz="769" kern="1200">
          <a:solidFill>
            <a:schemeClr val="tx1"/>
          </a:solidFill>
          <a:latin typeface="+mj-lt"/>
          <a:ea typeface="+mn-ea"/>
          <a:cs typeface="+mn-cs"/>
        </a:defRPr>
      </a:lvl6pPr>
      <a:lvl7pPr marL="0" indent="0" algn="l" defTabSz="646508" rtl="0" eaLnBrk="1" latinLnBrk="0" hangingPunct="1">
        <a:lnSpc>
          <a:spcPct val="100000"/>
        </a:lnSpc>
        <a:spcBef>
          <a:spcPts val="283"/>
        </a:spcBef>
        <a:buClrTx/>
        <a:buFont typeface="Arial" panose="020B0604020202020204" pitchFamily="34" charset="0"/>
        <a:buNone/>
        <a:defRPr sz="769" kern="1200">
          <a:solidFill>
            <a:schemeClr val="tx1"/>
          </a:solidFill>
          <a:latin typeface="+mn-lt"/>
          <a:ea typeface="+mn-ea"/>
          <a:cs typeface="+mn-cs"/>
        </a:defRPr>
      </a:lvl7pPr>
      <a:lvl8pPr marL="169110" indent="-169110" algn="l" defTabSz="646508" rtl="0" eaLnBrk="1" latinLnBrk="0" hangingPunct="1">
        <a:lnSpc>
          <a:spcPct val="100000"/>
        </a:lnSpc>
        <a:spcBef>
          <a:spcPts val="283"/>
        </a:spcBef>
        <a:buClrTx/>
        <a:buFont typeface="Arial" panose="020B0604020202020204" pitchFamily="34" charset="0"/>
        <a:buChar char="–"/>
        <a:defRPr sz="769" kern="1200">
          <a:solidFill>
            <a:schemeClr val="tx1"/>
          </a:solidFill>
          <a:latin typeface="+mn-lt"/>
          <a:ea typeface="+mn-ea"/>
          <a:cs typeface="+mn-cs"/>
        </a:defRPr>
      </a:lvl8pPr>
      <a:lvl9pPr marL="338220" indent="-169110" algn="l" defTabSz="646508" rtl="0" eaLnBrk="1" latinLnBrk="0" hangingPunct="1">
        <a:lnSpc>
          <a:spcPct val="100000"/>
        </a:lnSpc>
        <a:spcBef>
          <a:spcPts val="283"/>
        </a:spcBef>
        <a:buClrTx/>
        <a:buFont typeface="Arial" panose="020B0604020202020204" pitchFamily="34" charset="0"/>
        <a:buChar char="–"/>
        <a:defRPr sz="769" kern="1200">
          <a:solidFill>
            <a:schemeClr val="tx1"/>
          </a:solidFill>
          <a:latin typeface="+mn-lt"/>
          <a:ea typeface="+mn-ea"/>
          <a:cs typeface="+mn-cs"/>
        </a:defRPr>
      </a:lvl9pPr>
    </p:bodyStyle>
    <p:otherStyle>
      <a:defPPr>
        <a:defRPr lang="en-US"/>
      </a:defPPr>
      <a:lvl1pPr marL="0" algn="l" defTabSz="646508" rtl="0" eaLnBrk="1" latinLnBrk="0" hangingPunct="1">
        <a:defRPr sz="943" kern="1200">
          <a:solidFill>
            <a:schemeClr val="tx1"/>
          </a:solidFill>
          <a:latin typeface="+mn-lt"/>
          <a:ea typeface="+mn-ea"/>
          <a:cs typeface="+mn-cs"/>
        </a:defRPr>
      </a:lvl1pPr>
      <a:lvl2pPr marL="323254" algn="l" defTabSz="646508" rtl="0" eaLnBrk="1" latinLnBrk="0" hangingPunct="1">
        <a:defRPr sz="943" kern="1200">
          <a:solidFill>
            <a:schemeClr val="tx1"/>
          </a:solidFill>
          <a:latin typeface="+mn-lt"/>
          <a:ea typeface="+mn-ea"/>
          <a:cs typeface="+mn-cs"/>
        </a:defRPr>
      </a:lvl2pPr>
      <a:lvl3pPr marL="646508" algn="l" defTabSz="646508" rtl="0" eaLnBrk="1" latinLnBrk="0" hangingPunct="1">
        <a:defRPr sz="943" kern="1200">
          <a:solidFill>
            <a:schemeClr val="tx1"/>
          </a:solidFill>
          <a:latin typeface="+mn-lt"/>
          <a:ea typeface="+mn-ea"/>
          <a:cs typeface="+mn-cs"/>
        </a:defRPr>
      </a:lvl3pPr>
      <a:lvl4pPr marL="969761" algn="l" defTabSz="646508" rtl="0" eaLnBrk="1" latinLnBrk="0" hangingPunct="1">
        <a:defRPr sz="943" kern="1200">
          <a:solidFill>
            <a:schemeClr val="tx1"/>
          </a:solidFill>
          <a:latin typeface="+mn-lt"/>
          <a:ea typeface="+mn-ea"/>
          <a:cs typeface="+mn-cs"/>
        </a:defRPr>
      </a:lvl4pPr>
      <a:lvl5pPr marL="1293016" algn="l" defTabSz="646508" rtl="0" eaLnBrk="1" latinLnBrk="0" hangingPunct="1">
        <a:defRPr sz="943" kern="1200">
          <a:solidFill>
            <a:schemeClr val="tx1"/>
          </a:solidFill>
          <a:latin typeface="+mn-lt"/>
          <a:ea typeface="+mn-ea"/>
          <a:cs typeface="+mn-cs"/>
        </a:defRPr>
      </a:lvl5pPr>
      <a:lvl6pPr marL="1616269" algn="l" defTabSz="646508" rtl="0" eaLnBrk="1" latinLnBrk="0" hangingPunct="1">
        <a:defRPr sz="943" kern="1200">
          <a:solidFill>
            <a:schemeClr val="tx1"/>
          </a:solidFill>
          <a:latin typeface="+mn-lt"/>
          <a:ea typeface="+mn-ea"/>
          <a:cs typeface="+mn-cs"/>
        </a:defRPr>
      </a:lvl6pPr>
      <a:lvl7pPr marL="1939524" algn="l" defTabSz="646508" rtl="0" eaLnBrk="1" latinLnBrk="0" hangingPunct="1">
        <a:defRPr sz="943" kern="1200">
          <a:solidFill>
            <a:schemeClr val="tx1"/>
          </a:solidFill>
          <a:latin typeface="+mn-lt"/>
          <a:ea typeface="+mn-ea"/>
          <a:cs typeface="+mn-cs"/>
        </a:defRPr>
      </a:lvl7pPr>
      <a:lvl8pPr marL="2262778" algn="l" defTabSz="646508" rtl="0" eaLnBrk="1" latinLnBrk="0" hangingPunct="1">
        <a:defRPr sz="943" kern="1200">
          <a:solidFill>
            <a:schemeClr val="tx1"/>
          </a:solidFill>
          <a:latin typeface="+mn-lt"/>
          <a:ea typeface="+mn-ea"/>
          <a:cs typeface="+mn-cs"/>
        </a:defRPr>
      </a:lvl8pPr>
      <a:lvl9pPr marL="2586032" algn="l" defTabSz="646508" rtl="0" eaLnBrk="1" latinLnBrk="0" hangingPunct="1">
        <a:defRPr sz="9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1">
          <p15:clr>
            <a:srgbClr val="F26B43"/>
          </p15:clr>
        </p15:guide>
        <p15:guide id="2" pos="5624">
          <p15:clr>
            <a:srgbClr val="F26B43"/>
          </p15:clr>
        </p15:guide>
        <p15:guide id="4" orient="horz" pos="3917">
          <p15:clr>
            <a:srgbClr val="F26B43"/>
          </p15:clr>
        </p15:guide>
        <p15:guide id="5" orient="horz" pos="527">
          <p15:clr>
            <a:srgbClr val="F26B43"/>
          </p15:clr>
        </p15:guide>
        <p15:guide id="6" orient="horz" pos="4197">
          <p15:clr>
            <a:srgbClr val="F26B43"/>
          </p15:clr>
        </p15:guide>
        <p15:guide id="7" pos="480">
          <p15:clr>
            <a:srgbClr val="F26B43"/>
          </p15:clr>
        </p15:guide>
        <p15:guide id="8" pos="2128">
          <p15:clr>
            <a:srgbClr val="F26B43"/>
          </p15:clr>
        </p15:guide>
        <p15:guide id="9" pos="3974">
          <p15:clr>
            <a:srgbClr val="F26B43"/>
          </p15:clr>
        </p15:guide>
        <p15:guide id="10" pos="2226">
          <p15:clr>
            <a:srgbClr val="F26B43"/>
          </p15:clr>
        </p15:guide>
        <p15:guide id="11" pos="3876">
          <p15:clr>
            <a:srgbClr val="F26B43"/>
          </p15:clr>
        </p15:guide>
        <p15:guide id="12" orient="horz" pos="3642">
          <p15:clr>
            <a:srgbClr val="F26B43"/>
          </p15:clr>
        </p15:guide>
        <p15:guide id="13" orient="horz" pos="759">
          <p15:clr>
            <a:srgbClr val="F26B43"/>
          </p15:clr>
        </p15:guide>
        <p15:guide id="15" orient="horz" pos="436">
          <p15:clr>
            <a:srgbClr val="F26B43"/>
          </p15:clr>
        </p15:guide>
        <p15:guide id="16" orient="horz" pos="1162">
          <p15:clr>
            <a:srgbClr val="F26B43"/>
          </p15:clr>
        </p15:guide>
        <p15:guide id="17" pos="1352">
          <p15:clr>
            <a:srgbClr val="F26B43"/>
          </p15:clr>
        </p15:guide>
        <p15:guide id="18" pos="1255">
          <p15:clr>
            <a:srgbClr val="F26B43"/>
          </p15:clr>
        </p15:guide>
        <p15:guide id="19" pos="3002">
          <p15:clr>
            <a:srgbClr val="F26B43"/>
          </p15:clr>
        </p15:guide>
        <p15:guide id="20" pos="3099">
          <p15:clr>
            <a:srgbClr val="F26B43"/>
          </p15:clr>
        </p15:guide>
        <p15:guide id="21" pos="4708">
          <p15:clr>
            <a:srgbClr val="F26B43"/>
          </p15:clr>
        </p15:guide>
        <p15:guide id="22" pos="5077">
          <p15:clr>
            <a:srgbClr val="F26B43"/>
          </p15:clr>
        </p15:guide>
        <p15:guide id="23" orient="horz" pos="1253">
          <p15:clr>
            <a:srgbClr val="F26B43"/>
          </p15:clr>
        </p15:guide>
        <p15:guide id="24" orient="horz" pos="1661">
          <p15:clr>
            <a:srgbClr val="F26B43"/>
          </p15:clr>
        </p15:guide>
        <p15:guide id="25" orient="horz" pos="1752">
          <p15:clr>
            <a:srgbClr val="F26B43"/>
          </p15:clr>
        </p15:guide>
        <p15:guide id="26" orient="horz" pos="2150">
          <p15:clr>
            <a:srgbClr val="F26B43"/>
          </p15:clr>
        </p15:guide>
        <p15:guide id="27" orient="horz" pos="2247">
          <p15:clr>
            <a:srgbClr val="F26B43"/>
          </p15:clr>
        </p15:guide>
        <p15:guide id="28" orient="horz" pos="2646">
          <p15:clr>
            <a:srgbClr val="F26B43"/>
          </p15:clr>
        </p15:guide>
        <p15:guide id="29" orient="horz" pos="2742">
          <p15:clr>
            <a:srgbClr val="F26B43"/>
          </p15:clr>
        </p15:guide>
        <p15:guide id="30" orient="horz" pos="3143">
          <p15:clr>
            <a:srgbClr val="F26B43"/>
          </p15:clr>
        </p15:guide>
        <p15:guide id="31" orient="horz" pos="32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am.jpmorgan.com/global/privacy"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645" spc="-17" dirty="0">
                <a:solidFill>
                  <a:schemeClr val="tx2"/>
                </a:solidFill>
                <a:latin typeface="JPM AM Pro" panose="020B0503040102020003" pitchFamily="34" charset="0"/>
              </a:rPr>
              <a:t>Guide to the Markets</a:t>
            </a:r>
            <a:r>
              <a:rPr lang="en-US" sz="5131" baseline="36000" dirty="0">
                <a:solidFill>
                  <a:schemeClr val="tx2"/>
                </a:solidFill>
                <a:latin typeface="JPM AM Pro" panose="020B0503040102020003" pitchFamily="34" charset="0"/>
                <a:cs typeface="Arial" panose="020B0604020202020204" pitchFamily="34" charset="0"/>
              </a:rPr>
              <a:t>®</a:t>
            </a:r>
            <a:endParaRPr lang="en-US" sz="5645" dirty="0">
              <a:latin typeface="JPM AM Pro" panose="020B0503040102020003" pitchFamily="34" charset="0"/>
            </a:endParaRPr>
          </a:p>
        </p:txBody>
      </p:sp>
      <p:sp>
        <p:nvSpPr>
          <p:cNvPr id="3" name="Subtitle 2"/>
          <p:cNvSpPr>
            <a:spLocks noGrp="1"/>
          </p:cNvSpPr>
          <p:nvPr>
            <p:ph type="subTitle" idx="1"/>
          </p:nvPr>
        </p:nvSpPr>
        <p:spPr/>
        <p:txBody>
          <a:bodyPr/>
          <a:lstStyle/>
          <a:p>
            <a:r>
              <a:rPr lang="en-US" sz="2052" dirty="0">
                <a:latin typeface="JPM AM Pro" panose="020B0503040102020003" pitchFamily="34" charset="0"/>
              </a:rPr>
              <a:t>U.S. |  3Q 2023</a:t>
            </a:r>
          </a:p>
          <a:p>
            <a:r>
              <a:rPr lang="en-US" sz="2052" dirty="0">
                <a:latin typeface="JPM AM Pro" panose="020B0503040102020003" pitchFamily="34" charset="0"/>
              </a:rPr>
              <a:t>As of September 12, 2023</a:t>
            </a:r>
          </a:p>
        </p:txBody>
      </p:sp>
      <p:sp>
        <p:nvSpPr>
          <p:cNvPr id="4" name="Text Placeholder 3"/>
          <p:cNvSpPr>
            <a:spLocks noGrp="1"/>
          </p:cNvSpPr>
          <p:nvPr>
            <p:ph type="body" sz="quarter" idx="23"/>
          </p:nvPr>
        </p:nvSpPr>
        <p:spPr/>
        <p:txBody>
          <a:bodyPr/>
          <a:lstStyle/>
          <a:p>
            <a:r>
              <a:rPr lang="en-US" dirty="0">
                <a:latin typeface="JPM AM Pro" panose="020B0503040102020003" pitchFamily="34" charset="0"/>
              </a:rPr>
              <a:t>Market Insights</a:t>
            </a:r>
          </a:p>
        </p:txBody>
      </p:sp>
    </p:spTree>
    <p:extLst>
      <p:ext uri="{BB962C8B-B14F-4D97-AF65-F5344CB8AC3E}">
        <p14:creationId xmlns:p14="http://schemas.microsoft.com/office/powerpoint/2010/main" val="317489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JPM AM Pro" panose="020B0503040102020003" pitchFamily="34" charset="0"/>
              </a:rPr>
              <a:t>Consumer finances</a:t>
            </a:r>
          </a:p>
        </p:txBody>
      </p:sp>
      <p:sp>
        <p:nvSpPr>
          <p:cNvPr id="5" name="Text Placeholder 4"/>
          <p:cNvSpPr>
            <a:spLocks noGrp="1"/>
          </p:cNvSpPr>
          <p:nvPr>
            <p:ph type="body" sz="quarter" idx="25"/>
          </p:nvPr>
        </p:nvSpPr>
        <p:spPr>
          <a:xfrm>
            <a:off x="756954" y="6140789"/>
            <a:ext cx="6784975" cy="458074"/>
          </a:xfrm>
        </p:spPr>
        <p:txBody>
          <a:bodyPr anchor="b" anchorCtr="0"/>
          <a:lstStyle/>
          <a:p>
            <a:r>
              <a:rPr lang="en-US" dirty="0">
                <a:latin typeface="JPM AM Pro Light" panose="020B0303040103020003" pitchFamily="34" charset="0"/>
              </a:rPr>
              <a:t>Source: FactSet, FRB, J.P. Morgan Asset Management; (Top and bottom right) BEA. </a:t>
            </a:r>
          </a:p>
          <a:p>
            <a:r>
              <a:rPr lang="en-US" dirty="0">
                <a:latin typeface="JPM AM Pro Light" panose="020B0303040103020003" pitchFamily="34" charset="0"/>
              </a:rPr>
              <a:t>Data include households and nonprofit organizations. SA – seasonally adjusted. *Revolving includes credit cards. Values may not sum to 100% due to rounding. **2Q23 figures for debt service ratio are J.P. Morgan Asset Management estimates. </a:t>
            </a:r>
          </a:p>
          <a:p>
            <a:r>
              <a:rPr lang="en-US" i="1" dirty="0">
                <a:latin typeface="JPM AM Pro Light" panose="020B0303040103020003" pitchFamily="34" charset="0"/>
              </a:rPr>
              <a:t>Guide to the </a:t>
            </a:r>
            <a:r>
              <a:rPr lang="en-US" i="1" dirty="0">
                <a:solidFill>
                  <a:srgbClr val="000000"/>
                </a:solidFill>
                <a:latin typeface="JPM AM Pro Light" panose="020B0303040103020003" pitchFamily="34" charset="0"/>
              </a:rPr>
              <a:t>Markets – U.S.</a:t>
            </a:r>
            <a:r>
              <a:rPr lang="en-US" dirty="0">
                <a:solidFill>
                  <a:srgbClr val="000000"/>
                </a:solidFill>
                <a:latin typeface="JPM AM Pro Light" panose="020B0303040103020003" pitchFamily="34" charset="0"/>
              </a:rPr>
              <a:t> Data are as of September 12, 2023.</a:t>
            </a:r>
            <a:endParaRPr lang="en-US" dirty="0">
              <a:latin typeface="JPM AM Pro Light" panose="020B0303040103020003" pitchFamily="34" charset="0"/>
            </a:endParaRPr>
          </a:p>
        </p:txBody>
      </p:sp>
      <p:sp>
        <p:nvSpPr>
          <p:cNvPr id="7" name="Date Placeholder 6"/>
          <p:cNvSpPr>
            <a:spLocks noGrp="1"/>
          </p:cNvSpPr>
          <p:nvPr>
            <p:ph type="dt" sz="half" idx="30"/>
          </p:nvPr>
        </p:nvSpPr>
        <p:spPr/>
        <p:txBody>
          <a:bodyPr/>
          <a:lstStyle/>
          <a:p>
            <a:r>
              <a:rPr lang="en-US" dirty="0">
                <a:solidFill>
                  <a:srgbClr val="000000"/>
                </a:solidFill>
              </a:rPr>
              <a:t>GTM</a:t>
            </a:r>
          </a:p>
        </p:txBody>
      </p:sp>
      <p:sp>
        <p:nvSpPr>
          <p:cNvPr id="8" name="Footer Placeholder 7"/>
          <p:cNvSpPr>
            <a:spLocks noGrp="1"/>
          </p:cNvSpPr>
          <p:nvPr>
            <p:ph type="ftr" sz="quarter" idx="31"/>
          </p:nvPr>
        </p:nvSpPr>
        <p:spPr/>
        <p:txBody>
          <a:bodyPr/>
          <a:lstStyle/>
          <a:p>
            <a:r>
              <a:rPr lang="en-US" dirty="0">
                <a:solidFill>
                  <a:srgbClr val="000000"/>
                </a:solidFill>
              </a:rPr>
              <a:t>U.S.</a:t>
            </a:r>
          </a:p>
        </p:txBody>
      </p:sp>
      <p:sp>
        <p:nvSpPr>
          <p:cNvPr id="9" name="Footer Placeholder 3">
            <a:extLst>
              <a:ext uri="{FF2B5EF4-FFF2-40B4-BE49-F238E27FC236}">
                <a16:creationId xmlns:a16="http://schemas.microsoft.com/office/drawing/2014/main" id="{2036F4CE-EE8C-4B33-92FF-362B93DD728A}"/>
              </a:ext>
            </a:extLst>
          </p:cNvPr>
          <p:cNvSpPr txBox="1">
            <a:spLocks/>
          </p:cNvSpPr>
          <p:nvPr/>
        </p:nvSpPr>
        <p:spPr>
          <a:xfrm>
            <a:off x="8500513" y="661934"/>
            <a:ext cx="421629" cy="334011"/>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24</a:t>
            </a:r>
          </a:p>
        </p:txBody>
      </p:sp>
      <p:sp>
        <p:nvSpPr>
          <p:cNvPr id="37"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pic>
        <p:nvPicPr>
          <p:cNvPr id="4" name="Picture 3">
            <a:extLst>
              <a:ext uri="{FF2B5EF4-FFF2-40B4-BE49-F238E27FC236}">
                <a16:creationId xmlns:a16="http://schemas.microsoft.com/office/drawing/2014/main" id="{1301F2D3-FA65-375C-5539-063A6C2E63DD}"/>
              </a:ext>
            </a:extLst>
          </p:cNvPr>
          <p:cNvPicPr>
            <a:picLocks noChangeAspect="1"/>
          </p:cNvPicPr>
          <p:nvPr/>
        </p:nvPicPr>
        <p:blipFill>
          <a:blip r:embed="rId3"/>
          <a:stretch>
            <a:fillRect/>
          </a:stretch>
        </p:blipFill>
        <p:spPr>
          <a:xfrm>
            <a:off x="749045" y="1196639"/>
            <a:ext cx="8181975" cy="4638675"/>
          </a:xfrm>
          <a:prstGeom prst="rect">
            <a:avLst/>
          </a:prstGeom>
        </p:spPr>
      </p:pic>
    </p:spTree>
    <p:extLst>
      <p:ext uri="{BB962C8B-B14F-4D97-AF65-F5344CB8AC3E}">
        <p14:creationId xmlns:p14="http://schemas.microsoft.com/office/powerpoint/2010/main" val="4871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70BDAD7-DF90-4168-4B41-AEC586DBC4D1}"/>
              </a:ext>
            </a:extLst>
          </p:cNvPr>
          <p:cNvSpPr>
            <a:spLocks noGrp="1"/>
          </p:cNvSpPr>
          <p:nvPr>
            <p:ph type="title"/>
          </p:nvPr>
        </p:nvSpPr>
        <p:spPr/>
        <p:txBody>
          <a:bodyPr/>
          <a:lstStyle/>
          <a:p>
            <a:r>
              <a:rPr lang="en-US" dirty="0"/>
              <a:t>Consumer saving and borrowing</a:t>
            </a:r>
          </a:p>
        </p:txBody>
      </p:sp>
      <p:sp>
        <p:nvSpPr>
          <p:cNvPr id="13" name="Text Placeholder 12">
            <a:extLst>
              <a:ext uri="{FF2B5EF4-FFF2-40B4-BE49-F238E27FC236}">
                <a16:creationId xmlns:a16="http://schemas.microsoft.com/office/drawing/2014/main" id="{463317A5-D728-B247-3E15-550A1536C0CA}"/>
              </a:ext>
            </a:extLst>
          </p:cNvPr>
          <p:cNvSpPr>
            <a:spLocks noGrp="1"/>
          </p:cNvSpPr>
          <p:nvPr>
            <p:ph type="body" sz="quarter" idx="25"/>
          </p:nvPr>
        </p:nvSpPr>
        <p:spPr>
          <a:xfrm>
            <a:off x="762000" y="5977847"/>
            <a:ext cx="6784975" cy="458074"/>
          </a:xfrm>
        </p:spPr>
        <p:txBody>
          <a:bodyPr/>
          <a:lstStyle/>
          <a:p>
            <a:r>
              <a:rPr lang="en-US" dirty="0"/>
              <a:t>Source: BEA, Federal Reserve, J.P. Morgan Asset Management. </a:t>
            </a:r>
            <a:r>
              <a:rPr lang="en-US" dirty="0">
                <a:latin typeface="JPM AM Pro Light" panose="020B0303040103020003" pitchFamily="34" charset="0"/>
              </a:rPr>
              <a:t>From March 2020 to August 2021, consumers amassed a peak $2.1 trillion in excess savings relative to the pre-pandemic trend. Since August 2021, consumers have drawn down on those excess savings, with the remaining reflected in the chart annotation. </a:t>
            </a:r>
            <a:r>
              <a:rPr lang="en-US" dirty="0"/>
              <a:t> </a:t>
            </a:r>
          </a:p>
          <a:p>
            <a:r>
              <a:rPr lang="en-US" i="1" dirty="0">
                <a:latin typeface="JPM AM Pro Light" panose="020B0303040103020003" pitchFamily="34" charset="0"/>
              </a:rPr>
              <a:t>Guide to the </a:t>
            </a:r>
            <a:r>
              <a:rPr lang="en-US" i="1" dirty="0">
                <a:solidFill>
                  <a:srgbClr val="000000"/>
                </a:solidFill>
                <a:latin typeface="JPM AM Pro Light" panose="020B0303040103020003" pitchFamily="34" charset="0"/>
              </a:rPr>
              <a:t>Markets – U.S.</a:t>
            </a:r>
            <a:r>
              <a:rPr lang="en-US" dirty="0">
                <a:solidFill>
                  <a:srgbClr val="000000"/>
                </a:solidFill>
                <a:latin typeface="JPM AM Pro Light" panose="020B0303040103020003" pitchFamily="34" charset="0"/>
              </a:rPr>
              <a:t> Data are as of September 12, 2023.</a:t>
            </a:r>
            <a:endParaRPr lang="en-US" dirty="0"/>
          </a:p>
        </p:txBody>
      </p:sp>
      <p:sp>
        <p:nvSpPr>
          <p:cNvPr id="7" name="Date Placeholder 6">
            <a:extLst>
              <a:ext uri="{FF2B5EF4-FFF2-40B4-BE49-F238E27FC236}">
                <a16:creationId xmlns:a16="http://schemas.microsoft.com/office/drawing/2014/main" id="{3738B0E9-01D0-C947-0F4D-FC762A01B62A}"/>
              </a:ext>
            </a:extLst>
          </p:cNvPr>
          <p:cNvSpPr>
            <a:spLocks noGrp="1"/>
          </p:cNvSpPr>
          <p:nvPr>
            <p:ph type="dt" sz="half" idx="30"/>
          </p:nvPr>
        </p:nvSpPr>
        <p:spPr/>
        <p:txBody>
          <a:bodyPr/>
          <a:lstStyle/>
          <a:p>
            <a:r>
              <a:rPr lang="en-US" dirty="0"/>
              <a:t>GTM</a:t>
            </a:r>
          </a:p>
        </p:txBody>
      </p:sp>
      <p:sp>
        <p:nvSpPr>
          <p:cNvPr id="8" name="Footer Placeholder 7">
            <a:extLst>
              <a:ext uri="{FF2B5EF4-FFF2-40B4-BE49-F238E27FC236}">
                <a16:creationId xmlns:a16="http://schemas.microsoft.com/office/drawing/2014/main" id="{CADE4BB3-C1B5-AEFD-8206-3CC650A1A18E}"/>
              </a:ext>
            </a:extLst>
          </p:cNvPr>
          <p:cNvSpPr>
            <a:spLocks noGrp="1"/>
          </p:cNvSpPr>
          <p:nvPr>
            <p:ph type="ftr" sz="quarter" idx="31"/>
          </p:nvPr>
        </p:nvSpPr>
        <p:spPr/>
        <p:txBody>
          <a:bodyPr/>
          <a:lstStyle/>
          <a:p>
            <a:r>
              <a:rPr lang="en-US" dirty="0"/>
              <a:t>U.S.</a:t>
            </a:r>
          </a:p>
        </p:txBody>
      </p:sp>
      <p:sp>
        <p:nvSpPr>
          <p:cNvPr id="2" name="Rectangle: Rounded Corners 16">
            <a:extLst>
              <a:ext uri="{FF2B5EF4-FFF2-40B4-BE49-F238E27FC236}">
                <a16:creationId xmlns:a16="http://schemas.microsoft.com/office/drawing/2014/main" id="{1B019094-3842-14CB-B476-F8F4113495D0}"/>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4" name="Footer Placeholder 3">
            <a:extLst>
              <a:ext uri="{FF2B5EF4-FFF2-40B4-BE49-F238E27FC236}">
                <a16:creationId xmlns:a16="http://schemas.microsoft.com/office/drawing/2014/main" id="{080AFC38-D000-A399-893A-8B936AC0F232}"/>
              </a:ext>
            </a:extLst>
          </p:cNvPr>
          <p:cNvSpPr txBox="1">
            <a:spLocks/>
          </p:cNvSpPr>
          <p:nvPr/>
        </p:nvSpPr>
        <p:spPr>
          <a:xfrm>
            <a:off x="8500513" y="661934"/>
            <a:ext cx="421629" cy="334011"/>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25</a:t>
            </a:r>
          </a:p>
        </p:txBody>
      </p:sp>
      <p:pic>
        <p:nvPicPr>
          <p:cNvPr id="3" name="Picture 2">
            <a:extLst>
              <a:ext uri="{FF2B5EF4-FFF2-40B4-BE49-F238E27FC236}">
                <a16:creationId xmlns:a16="http://schemas.microsoft.com/office/drawing/2014/main" id="{E0306EE6-77FC-D4AE-89D6-6839CB6BAD9F}"/>
              </a:ext>
            </a:extLst>
          </p:cNvPr>
          <p:cNvPicPr>
            <a:picLocks noChangeAspect="1"/>
          </p:cNvPicPr>
          <p:nvPr/>
        </p:nvPicPr>
        <p:blipFill>
          <a:blip r:embed="rId3"/>
          <a:stretch>
            <a:fillRect/>
          </a:stretch>
        </p:blipFill>
        <p:spPr>
          <a:xfrm>
            <a:off x="762000" y="1206500"/>
            <a:ext cx="8229600" cy="4531841"/>
          </a:xfrm>
          <a:prstGeom prst="rect">
            <a:avLst/>
          </a:prstGeom>
        </p:spPr>
      </p:pic>
    </p:spTree>
    <p:extLst>
      <p:ext uri="{BB962C8B-B14F-4D97-AF65-F5344CB8AC3E}">
        <p14:creationId xmlns:p14="http://schemas.microsoft.com/office/powerpoint/2010/main" val="385704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Consumer confidence and the stock market</a:t>
            </a:r>
          </a:p>
        </p:txBody>
      </p:sp>
      <p:sp>
        <p:nvSpPr>
          <p:cNvPr id="5" name="Text Placeholder 4"/>
          <p:cNvSpPr>
            <a:spLocks noGrp="1"/>
          </p:cNvSpPr>
          <p:nvPr>
            <p:ph type="body" sz="quarter" idx="25"/>
          </p:nvPr>
        </p:nvSpPr>
        <p:spPr>
          <a:xfrm>
            <a:off x="762000" y="5921321"/>
            <a:ext cx="6784976" cy="572593"/>
          </a:xfrm>
        </p:spPr>
        <p:txBody>
          <a:bodyPr/>
          <a:lstStyle/>
          <a:p>
            <a:r>
              <a:rPr lang="en-US" dirty="0">
                <a:latin typeface="JPM AM Pro Light" panose="020B0303040103020003" pitchFamily="34" charset="0"/>
              </a:rPr>
              <a:t>Source: FactSet, Standard &amp; Poor’s, University of Michigan, J.P. Morgan Asset Management.</a:t>
            </a:r>
          </a:p>
          <a:p>
            <a:r>
              <a:rPr lang="en-US" dirty="0">
                <a:latin typeface="JPM AM Pro Light" panose="020B0303040103020003" pitchFamily="34" charset="0"/>
              </a:rPr>
              <a:t>Peak is defined as the highest index value before a series of lower lows, while a trough is defined as the lowest index value before a series of higher highs. Subsequent 12-month S&amp;P 500 returns are price returns only starting from the end of the month and excluding dividends. Past performance is not a reliable indicator of current and future results.</a:t>
            </a:r>
          </a:p>
          <a:p>
            <a:r>
              <a:rPr lang="en-US" i="1" dirty="0">
                <a:latin typeface="JPM AM Pro Light" panose="020B0303040103020003" pitchFamily="34" charset="0"/>
              </a:rPr>
              <a:t>Guide to the Markets – U.S</a:t>
            </a:r>
            <a:r>
              <a:rPr lang="en-US" dirty="0">
                <a:latin typeface="JPM AM Pro Light" panose="020B0303040103020003" pitchFamily="34" charset="0"/>
              </a:rPr>
              <a:t>. Data are as of September 12, 2023.</a:t>
            </a:r>
          </a:p>
        </p:txBody>
      </p:sp>
      <p:sp>
        <p:nvSpPr>
          <p:cNvPr id="6" name="Date Placeholder 5"/>
          <p:cNvSpPr>
            <a:spLocks noGrp="1"/>
          </p:cNvSpPr>
          <p:nvPr>
            <p:ph type="dt" sz="half" idx="26"/>
          </p:nvPr>
        </p:nvSpPr>
        <p:spPr/>
        <p:txBody>
          <a:bodyPr/>
          <a:lstStyle/>
          <a:p>
            <a:r>
              <a:rPr lang="en-US">
                <a:solidFill>
                  <a:srgbClr val="000000"/>
                </a:solidFill>
              </a:rPr>
              <a:t>GTM</a:t>
            </a:r>
            <a:endParaRPr lang="en-US" dirty="0">
              <a:solidFill>
                <a:srgbClr val="000000"/>
              </a:solidFill>
            </a:endParaRPr>
          </a:p>
        </p:txBody>
      </p:sp>
      <p:sp>
        <p:nvSpPr>
          <p:cNvPr id="7" name="Footer Placeholder 6"/>
          <p:cNvSpPr>
            <a:spLocks noGrp="1"/>
          </p:cNvSpPr>
          <p:nvPr>
            <p:ph type="ftr" sz="quarter" idx="27"/>
          </p:nvPr>
        </p:nvSpPr>
        <p:spPr/>
        <p:txBody>
          <a:bodyPr/>
          <a:lstStyle/>
          <a:p>
            <a:r>
              <a:rPr lang="en-US">
                <a:solidFill>
                  <a:srgbClr val="000000"/>
                </a:solidFill>
              </a:rPr>
              <a:t>U.S.</a:t>
            </a:r>
            <a:endParaRPr lang="en-US" dirty="0">
              <a:solidFill>
                <a:srgbClr val="000000"/>
              </a:solidFill>
            </a:endParaRPr>
          </a:p>
        </p:txBody>
      </p:sp>
      <p:sp>
        <p:nvSpPr>
          <p:cNvPr id="53"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54" name="Footer Placeholder 3">
            <a:extLst>
              <a:ext uri="{FF2B5EF4-FFF2-40B4-BE49-F238E27FC236}">
                <a16:creationId xmlns:a16="http://schemas.microsoft.com/office/drawing/2014/main" id="{2036F4CE-EE8C-4B33-92FF-362B93DD728A}"/>
              </a:ext>
            </a:extLst>
          </p:cNvPr>
          <p:cNvSpPr txBox="1">
            <a:spLocks/>
          </p:cNvSpPr>
          <p:nvPr/>
        </p:nvSpPr>
        <p:spPr>
          <a:xfrm>
            <a:off x="8500513" y="661934"/>
            <a:ext cx="421629" cy="334011"/>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27</a:t>
            </a:r>
          </a:p>
        </p:txBody>
      </p:sp>
      <p:pic>
        <p:nvPicPr>
          <p:cNvPr id="2" name="Picture 1">
            <a:extLst>
              <a:ext uri="{FF2B5EF4-FFF2-40B4-BE49-F238E27FC236}">
                <a16:creationId xmlns:a16="http://schemas.microsoft.com/office/drawing/2014/main" id="{A25C8E88-6CD1-607B-6D12-A7E687811298}"/>
              </a:ext>
            </a:extLst>
          </p:cNvPr>
          <p:cNvPicPr>
            <a:picLocks noChangeAspect="1"/>
          </p:cNvPicPr>
          <p:nvPr/>
        </p:nvPicPr>
        <p:blipFill>
          <a:blip r:embed="rId3"/>
          <a:stretch>
            <a:fillRect/>
          </a:stretch>
        </p:blipFill>
        <p:spPr>
          <a:xfrm>
            <a:off x="762000" y="1206500"/>
            <a:ext cx="8229600" cy="4642338"/>
          </a:xfrm>
          <a:prstGeom prst="rect">
            <a:avLst/>
          </a:prstGeom>
        </p:spPr>
      </p:pic>
    </p:spTree>
    <p:extLst>
      <p:ext uri="{BB962C8B-B14F-4D97-AF65-F5344CB8AC3E}">
        <p14:creationId xmlns:p14="http://schemas.microsoft.com/office/powerpoint/2010/main" val="162673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PM AM Pro" panose="020B0503040102020003" pitchFamily="34" charset="0"/>
              </a:rPr>
              <a:t>Asset class returns</a:t>
            </a:r>
          </a:p>
        </p:txBody>
      </p:sp>
      <p:sp>
        <p:nvSpPr>
          <p:cNvPr id="4" name="Text Placeholder 3"/>
          <p:cNvSpPr>
            <a:spLocks noGrp="1"/>
          </p:cNvSpPr>
          <p:nvPr>
            <p:ph type="body" sz="quarter" idx="25"/>
          </p:nvPr>
        </p:nvSpPr>
        <p:spPr>
          <a:xfrm>
            <a:off x="762000" y="5828771"/>
            <a:ext cx="6784619" cy="872547"/>
          </a:xfrm>
        </p:spPr>
        <p:txBody>
          <a:bodyPr/>
          <a:lstStyle/>
          <a:p>
            <a:pPr defTabSz="782039">
              <a:lnSpc>
                <a:spcPct val="90000"/>
              </a:lnSpc>
              <a:buClr>
                <a:srgbClr val="656565"/>
              </a:buClr>
              <a:buSzPct val="75000"/>
            </a:pPr>
            <a:r>
              <a:rPr lang="en-US" sz="700" dirty="0">
                <a:solidFill>
                  <a:prstClr val="black"/>
                </a:solidFill>
              </a:rPr>
              <a:t>Source: Bloomberg, FactSet, MSCI, NAREIT, Russell, Standard &amp; Poor’s, J.P. Morgan Asset Management. </a:t>
            </a:r>
          </a:p>
          <a:p>
            <a:pPr algn="just" defTabSz="782039">
              <a:lnSpc>
                <a:spcPct val="90000"/>
              </a:lnSpc>
              <a:buClr>
                <a:srgbClr val="656565"/>
              </a:buClr>
              <a:buSzPct val="75000"/>
            </a:pPr>
            <a:r>
              <a:rPr lang="en-US" sz="700" dirty="0">
                <a:solidFill>
                  <a:prstClr val="black"/>
                </a:solidFill>
              </a:rPr>
              <a:t>Large cap: S&amp;P 500, Small cap: Russell 2000, EM Equity: MSCI EME, DM Equity: MSCI EAFE, </a:t>
            </a:r>
            <a:r>
              <a:rPr lang="en-US" sz="700" dirty="0" err="1">
                <a:solidFill>
                  <a:prstClr val="black"/>
                </a:solidFill>
              </a:rPr>
              <a:t>Comdty</a:t>
            </a:r>
            <a:r>
              <a:rPr lang="en-US" sz="700" dirty="0">
                <a:solidFill>
                  <a:prstClr val="black"/>
                </a:solidFill>
              </a:rPr>
              <a:t>: Bloomberg Commodity Index, High Yield: Bloomberg Global HY Index, Fixed Income: Bloomberg US Aggregate, REITs: NAREIT Equity REIT Index, Cash: Bloomberg 1-3m Treasury. The “Asset Allocation” portfolio assumes the following weights: 25% in the S&amp;P 500, 10% in the Russell 2000, 15% in the MSCI EAFE, 5% in the MSCI EME, 25% in the Bloomberg US Aggregate, 5% in the Bloomberg 1-3m Treasury, 5% in the Bloomberg Global High Yield Index, 5% in the Bloomberg Commodity Index and 5% in the NAREIT Equity REIT Index. Balanced portfolio assumes annual rebalancing. Annualized (Ann.) return and volatility (Vol.) represents period from 12/31/2007 to 12/31/2022. Please see disclosure page at end for index definitions. All data represents total return for stated period. The “Asset Allocation” portfolio is for illustrative purposes only. Past performance is not indicative of future returns. </a:t>
            </a:r>
          </a:p>
          <a:p>
            <a:pPr defTabSz="701910" eaLnBrk="0" hangingPunct="0">
              <a:lnSpc>
                <a:spcPct val="90000"/>
              </a:lnSpc>
              <a:buClr>
                <a:srgbClr val="656565"/>
              </a:buClr>
              <a:buSzPct val="75000"/>
            </a:pPr>
            <a:r>
              <a:rPr lang="en-US" sz="700" i="1" dirty="0">
                <a:solidFill>
                  <a:prstClr val="black"/>
                </a:solidFill>
              </a:rPr>
              <a:t>Guide to the Markets – U.S.</a:t>
            </a:r>
            <a:r>
              <a:rPr lang="en-US" sz="700" dirty="0">
                <a:solidFill>
                  <a:prstClr val="black"/>
                </a:solidFill>
              </a:rPr>
              <a:t> Data are as of September 12, 2023.</a:t>
            </a:r>
            <a:endParaRPr lang="en-US" sz="700" dirty="0"/>
          </a:p>
        </p:txBody>
      </p:sp>
      <p:sp>
        <p:nvSpPr>
          <p:cNvPr id="5" name="Date Placeholder 4"/>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Footer Placeholder 5"/>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8" name="Rectangle: Rounded Corners 19">
            <a:extLst>
              <a:ext uri="{FF2B5EF4-FFF2-40B4-BE49-F238E27FC236}">
                <a16:creationId xmlns:a16="http://schemas.microsoft.com/office/drawing/2014/main" id="{04435546-A92D-4385-82BB-1B2E12D64BFD}"/>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
        <p:nvSpPr>
          <p:cNvPr id="9" name="Footer Placeholder 3">
            <a:extLst>
              <a:ext uri="{FF2B5EF4-FFF2-40B4-BE49-F238E27FC236}">
                <a16:creationId xmlns:a16="http://schemas.microsoft.com/office/drawing/2014/main" id="{2036F4CE-EE8C-4B33-92FF-362B93DD728A}"/>
              </a:ext>
            </a:extLst>
          </p:cNvPr>
          <p:cNvSpPr txBox="1">
            <a:spLocks/>
          </p:cNvSpPr>
          <p:nvPr/>
        </p:nvSpPr>
        <p:spPr>
          <a:xfrm>
            <a:off x="8497493"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62</a:t>
            </a:r>
          </a:p>
        </p:txBody>
      </p:sp>
      <p:pic>
        <p:nvPicPr>
          <p:cNvPr id="3" name="Picture 2">
            <a:extLst>
              <a:ext uri="{FF2B5EF4-FFF2-40B4-BE49-F238E27FC236}">
                <a16:creationId xmlns:a16="http://schemas.microsoft.com/office/drawing/2014/main" id="{4FFD0C18-E0FF-48E7-3603-06204E61F31E}"/>
              </a:ext>
            </a:extLst>
          </p:cNvPr>
          <p:cNvPicPr>
            <a:picLocks noChangeAspect="1"/>
          </p:cNvPicPr>
          <p:nvPr/>
        </p:nvPicPr>
        <p:blipFill>
          <a:blip r:embed="rId2"/>
          <a:stretch>
            <a:fillRect/>
          </a:stretch>
        </p:blipFill>
        <p:spPr>
          <a:xfrm>
            <a:off x="762000" y="1128953"/>
            <a:ext cx="8165871" cy="4564471"/>
          </a:xfrm>
          <a:prstGeom prst="rect">
            <a:avLst/>
          </a:prstGeom>
        </p:spPr>
      </p:pic>
    </p:spTree>
    <p:extLst>
      <p:ext uri="{BB962C8B-B14F-4D97-AF65-F5344CB8AC3E}">
        <p14:creationId xmlns:p14="http://schemas.microsoft.com/office/powerpoint/2010/main" val="1797248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PM AM Pro" panose="020B0503040102020003" pitchFamily="34" charset="0"/>
              </a:rPr>
              <a:t>Annual returns and intra-year declines</a:t>
            </a:r>
          </a:p>
        </p:txBody>
      </p:sp>
      <p:sp>
        <p:nvSpPr>
          <p:cNvPr id="4" name="Text Placeholder 3"/>
          <p:cNvSpPr>
            <a:spLocks noGrp="1"/>
          </p:cNvSpPr>
          <p:nvPr>
            <p:ph type="body" sz="quarter" idx="25"/>
          </p:nvPr>
        </p:nvSpPr>
        <p:spPr>
          <a:xfrm>
            <a:off x="762200" y="6111197"/>
            <a:ext cx="6784619" cy="553998"/>
          </a:xfrm>
        </p:spPr>
        <p:txBody>
          <a:bodyPr/>
          <a:lstStyle/>
          <a:p>
            <a:pPr lvl="0" defTabSz="914433">
              <a:lnSpc>
                <a:spcPct val="90000"/>
              </a:lnSpc>
              <a:buClr>
                <a:srgbClr val="656565"/>
              </a:buClr>
              <a:buSzPct val="75000"/>
            </a:pPr>
            <a:r>
              <a:rPr lang="en-US" dirty="0">
                <a:solidFill>
                  <a:prstClr val="black"/>
                </a:solidFill>
              </a:rPr>
              <a:t>Source: FactSet, Standard &amp; Poor’s, J.P. Morgan Asset Management.</a:t>
            </a:r>
          </a:p>
          <a:p>
            <a:pPr lvl="0" defTabSz="914433">
              <a:lnSpc>
                <a:spcPct val="90000"/>
              </a:lnSpc>
              <a:buClr>
                <a:srgbClr val="656565"/>
              </a:buClr>
              <a:buSzPct val="75000"/>
            </a:pPr>
            <a:r>
              <a:rPr lang="en-US" dirty="0">
                <a:solidFill>
                  <a:prstClr val="black"/>
                </a:solidFill>
              </a:rPr>
              <a:t>Returns are based on price index only and do not include dividends. Intra-year drops refers to the largest market drops from a peak to a trough during the year. For illustrative purposes only. Returns shown are calendar year returns from 1980 to 2022, over which time period the average annual return was 8.7%.</a:t>
            </a:r>
          </a:p>
          <a:p>
            <a:pPr lvl="0" defTabSz="914433">
              <a:lnSpc>
                <a:spcPct val="90000"/>
              </a:lnSpc>
              <a:buClr>
                <a:srgbClr val="656565"/>
              </a:buClr>
              <a:buSzPct val="75000"/>
            </a:pPr>
            <a:r>
              <a:rPr lang="en-US" i="1" dirty="0">
                <a:solidFill>
                  <a:prstClr val="black"/>
                </a:solidFill>
              </a:rPr>
              <a:t>Guide to the Markets – U.S.</a:t>
            </a:r>
            <a:r>
              <a:rPr lang="en-US" dirty="0">
                <a:solidFill>
                  <a:prstClr val="black"/>
                </a:solidFill>
              </a:rPr>
              <a:t> Data are as of September 12, 2023.</a:t>
            </a:r>
          </a:p>
        </p:txBody>
      </p:sp>
      <p:sp>
        <p:nvSpPr>
          <p:cNvPr id="5" name="Date Placeholder 4"/>
          <p:cNvSpPr>
            <a:spLocks noGrp="1"/>
          </p:cNvSpPr>
          <p:nvPr>
            <p:ph type="dt" sz="half" idx="26"/>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Footer Placeholder 5"/>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8497723" y="669572"/>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15</a:t>
            </a:r>
          </a:p>
        </p:txBody>
      </p:sp>
      <p:sp>
        <p:nvSpPr>
          <p:cNvPr id="10" name="Rectangle: Rounded Corners 7">
            <a:extLst>
              <a:ext uri="{FF2B5EF4-FFF2-40B4-BE49-F238E27FC236}">
                <a16:creationId xmlns:a16="http://schemas.microsoft.com/office/drawing/2014/main" id="{85AAD7D3-52A0-6F4E-9C04-9147EC9BC753}"/>
              </a:ext>
            </a:extLst>
          </p:cNvPr>
          <p:cNvSpPr/>
          <p:nvPr/>
        </p:nvSpPr>
        <p:spPr>
          <a:xfrm rot="16200000">
            <a:off x="-300586" y="1729081"/>
            <a:ext cx="1231904" cy="220589"/>
          </a:xfrm>
          <a:prstGeom prst="roundRect">
            <a:avLst>
              <a:gd name="adj" fmla="val 50000"/>
            </a:avLst>
          </a:prstGeom>
          <a:solidFill>
            <a:schemeClr val="accent6"/>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Equities</a:t>
            </a:r>
          </a:p>
        </p:txBody>
      </p:sp>
      <p:pic>
        <p:nvPicPr>
          <p:cNvPr id="3" name="Picture 2">
            <a:extLst>
              <a:ext uri="{FF2B5EF4-FFF2-40B4-BE49-F238E27FC236}">
                <a16:creationId xmlns:a16="http://schemas.microsoft.com/office/drawing/2014/main" id="{FD73D613-7EC5-0853-899B-426246FEC4FA}"/>
              </a:ext>
            </a:extLst>
          </p:cNvPr>
          <p:cNvPicPr>
            <a:picLocks noChangeAspect="1"/>
          </p:cNvPicPr>
          <p:nvPr/>
        </p:nvPicPr>
        <p:blipFill>
          <a:blip r:embed="rId2"/>
          <a:stretch>
            <a:fillRect/>
          </a:stretch>
        </p:blipFill>
        <p:spPr>
          <a:xfrm>
            <a:off x="762000" y="1206500"/>
            <a:ext cx="8229600" cy="4764506"/>
          </a:xfrm>
          <a:prstGeom prst="rect">
            <a:avLst/>
          </a:prstGeom>
        </p:spPr>
      </p:pic>
    </p:spTree>
    <p:extLst>
      <p:ext uri="{BB962C8B-B14F-4D97-AF65-F5344CB8AC3E}">
        <p14:creationId xmlns:p14="http://schemas.microsoft.com/office/powerpoint/2010/main" val="266744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2687D7-0801-410F-8B16-7D82BCBC7C47}"/>
              </a:ext>
            </a:extLst>
          </p:cNvPr>
          <p:cNvPicPr>
            <a:picLocks noChangeAspect="1"/>
          </p:cNvPicPr>
          <p:nvPr/>
        </p:nvPicPr>
        <p:blipFill>
          <a:blip r:embed="rId2"/>
          <a:stretch>
            <a:fillRect/>
          </a:stretch>
        </p:blipFill>
        <p:spPr>
          <a:xfrm>
            <a:off x="740385" y="1195185"/>
            <a:ext cx="8267700" cy="4867275"/>
          </a:xfrm>
          <a:prstGeom prst="rect">
            <a:avLst/>
          </a:prstGeom>
        </p:spPr>
      </p:pic>
      <p:sp>
        <p:nvSpPr>
          <p:cNvPr id="2" name="Title 1"/>
          <p:cNvSpPr>
            <a:spLocks noGrp="1"/>
          </p:cNvSpPr>
          <p:nvPr>
            <p:ph type="title"/>
          </p:nvPr>
        </p:nvSpPr>
        <p:spPr/>
        <p:txBody>
          <a:bodyPr/>
          <a:lstStyle/>
          <a:p>
            <a:r>
              <a:rPr lang="en-US" dirty="0">
                <a:latin typeface="JPM AM Pro" panose="020B0503040102020003" pitchFamily="34" charset="0"/>
              </a:rPr>
              <a:t>Time, diversification and the volatility of returns</a:t>
            </a:r>
          </a:p>
        </p:txBody>
      </p:sp>
      <p:sp>
        <p:nvSpPr>
          <p:cNvPr id="4" name="Text Placeholder 3"/>
          <p:cNvSpPr>
            <a:spLocks noGrp="1"/>
          </p:cNvSpPr>
          <p:nvPr>
            <p:ph type="body" sz="quarter" idx="25"/>
          </p:nvPr>
        </p:nvSpPr>
        <p:spPr>
          <a:xfrm>
            <a:off x="762200" y="6083714"/>
            <a:ext cx="6784619" cy="572593"/>
          </a:xfrm>
        </p:spPr>
        <p:txBody>
          <a:bodyPr/>
          <a:lstStyle/>
          <a:p>
            <a:r>
              <a:rPr lang="en-US" dirty="0"/>
              <a:t>Source: Bloomberg, FactSet, Federal Reserve, Robert Shiller, </a:t>
            </a:r>
            <a:r>
              <a:rPr lang="en-US" dirty="0" err="1"/>
              <a:t>Strategas</a:t>
            </a:r>
            <a:r>
              <a:rPr lang="en-US" dirty="0"/>
              <a:t>/Ibbotson, J.P. Morgan Asset Management.</a:t>
            </a:r>
          </a:p>
          <a:p>
            <a:r>
              <a:rPr lang="en-US" dirty="0"/>
              <a:t>Returns shown are based on calendar year returns from 1950 to 2021. Stocks represent the S&amp;P 500 Shiller Composite and Bonds represent </a:t>
            </a:r>
            <a:r>
              <a:rPr lang="en-US" dirty="0" err="1"/>
              <a:t>Strategas</a:t>
            </a:r>
            <a:r>
              <a:rPr lang="en-US" dirty="0"/>
              <a:t>/Ibbotson for periods from 1950 to 2010 and Bloomberg Aggregate thereafter. Growth of $100,000 is based on annual average total returns from 1950 to 2022.</a:t>
            </a:r>
          </a:p>
          <a:p>
            <a:r>
              <a:rPr lang="en-US" i="1" dirty="0"/>
              <a:t>Guide to the Markets – U.S. </a:t>
            </a:r>
            <a:r>
              <a:rPr lang="en-US" dirty="0"/>
              <a:t>Data are as of September 12, 2023.</a:t>
            </a:r>
          </a:p>
        </p:txBody>
      </p:sp>
      <p:sp>
        <p:nvSpPr>
          <p:cNvPr id="5" name="Date Placeholder 4"/>
          <p:cNvSpPr>
            <a:spLocks noGrp="1"/>
          </p:cNvSpPr>
          <p:nvPr>
            <p:ph type="dt" sz="half" idx="26"/>
          </p:nvPr>
        </p:nvSpPr>
        <p:spPr>
          <a:xfrm>
            <a:off x="7467599" y="697407"/>
            <a:ext cx="591947" cy="244380"/>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6" name="Footer Placeholder 5"/>
          <p:cNvSpPr>
            <a:spLocks noGrp="1"/>
          </p:cNvSpPr>
          <p:nvPr>
            <p:ph type="ftr" sz="quarter" idx="27"/>
          </p:nvPr>
        </p:nvSpPr>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7" name="Footer Placeholder 3">
            <a:extLst>
              <a:ext uri="{FF2B5EF4-FFF2-40B4-BE49-F238E27FC236}">
                <a16:creationId xmlns:a16="http://schemas.microsoft.com/office/drawing/2014/main" id="{2036F4CE-EE8C-4B33-92FF-362B93DD728A}"/>
              </a:ext>
            </a:extLst>
          </p:cNvPr>
          <p:cNvSpPr txBox="1">
            <a:spLocks/>
          </p:cNvSpPr>
          <p:nvPr/>
        </p:nvSpPr>
        <p:spPr>
          <a:xfrm>
            <a:off x="8497723" y="673234"/>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65</a:t>
            </a:r>
          </a:p>
        </p:txBody>
      </p:sp>
      <p:sp>
        <p:nvSpPr>
          <p:cNvPr id="11" name="Rectangle: Rounded Corners 19">
            <a:extLst>
              <a:ext uri="{FF2B5EF4-FFF2-40B4-BE49-F238E27FC236}">
                <a16:creationId xmlns:a16="http://schemas.microsoft.com/office/drawing/2014/main" id="{04435546-A92D-4385-82BB-1B2E12D64BFD}"/>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Tree>
    <p:extLst>
      <p:ext uri="{BB962C8B-B14F-4D97-AF65-F5344CB8AC3E}">
        <p14:creationId xmlns:p14="http://schemas.microsoft.com/office/powerpoint/2010/main" val="127387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 – Index definitions</a:t>
            </a:r>
          </a:p>
        </p:txBody>
      </p:sp>
      <p:sp>
        <p:nvSpPr>
          <p:cNvPr id="8" name="Content Placeholder 7"/>
          <p:cNvSpPr>
            <a:spLocks noGrp="1"/>
          </p:cNvSpPr>
          <p:nvPr>
            <p:ph sz="half" idx="2"/>
          </p:nvPr>
        </p:nvSpPr>
        <p:spPr>
          <a:xfrm>
            <a:off x="4929170" y="1322092"/>
            <a:ext cx="3998702" cy="4314456"/>
          </a:xfrm>
        </p:spPr>
        <p:txBody>
          <a:bodyPr/>
          <a:lstStyle/>
          <a:p>
            <a:pPr defTabSz="782039">
              <a:lnSpc>
                <a:spcPct val="90000"/>
              </a:lnSpc>
              <a:spcBef>
                <a:spcPts val="278"/>
              </a:spcBef>
              <a:buClr>
                <a:srgbClr val="656565"/>
              </a:buClr>
              <a:buSzPct val="75000"/>
            </a:pPr>
            <a:r>
              <a:rPr lang="en-US" sz="727" b="0" i="1" dirty="0">
                <a:solidFill>
                  <a:srgbClr val="000000"/>
                </a:solidFill>
                <a:latin typeface="Arial Narrow" panose="020B0606020202030204" pitchFamily="34" charset="0"/>
              </a:rPr>
              <a:t>Fixed income:</a:t>
            </a:r>
            <a:endParaRPr lang="en-US" sz="727"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1-3 Month U.S. Treasury Bill Index </a:t>
            </a:r>
            <a:r>
              <a:rPr lang="en-US" sz="727" b="0" dirty="0">
                <a:solidFill>
                  <a:srgbClr val="000000"/>
                </a:solidFill>
                <a:latin typeface="Arial Narrow" panose="020B0606020202030204" pitchFamily="34" charset="0"/>
              </a:rPr>
              <a:t>includes all publicly issued zero-coupon US Treasury Bills that have a remaining maturity of less than 3 months and more than 1 month, are rated investment grade, and have $250 million or more of outstanding face value. In addition, the securities must be denominated in U.S. dollars and must be fixed rate and non convertible.</a:t>
            </a:r>
          </a:p>
          <a:p>
            <a:pPr algn="just"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Global High Yield Index </a:t>
            </a:r>
            <a:r>
              <a:rPr lang="en-US" sz="727" b="0" dirty="0">
                <a:solidFill>
                  <a:srgbClr val="000000"/>
                </a:solidFill>
                <a:latin typeface="Arial Narrow" panose="020B0606020202030204" pitchFamily="34" charset="0"/>
              </a:rPr>
              <a:t>is a multi-currency flagship measure of the global high yield debt market. The index represents the union of the US High Yield, the Pan-European High Yield, and Emerging Markets (EM) Hard Currency High Yield Indices. The high yield and emerging markets sub-components are mutually exclusive. Until January 1, 2011, the index also included CMBS high yield securities.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Municipal Index</a:t>
            </a:r>
            <a:r>
              <a:rPr lang="en-US" sz="727" b="0" dirty="0">
                <a:solidFill>
                  <a:srgbClr val="000000"/>
                </a:solidFill>
                <a:latin typeface="Arial Narrow" panose="020B0606020202030204" pitchFamily="34" charset="0"/>
              </a:rPr>
              <a:t>: consists of a broad selection of investment-grade general obligation and revenue bonds of maturities ranging from one year to 30 years. It is an unmanaged index representative of the tax-exempt bond market.</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Dollar Floating Rate Note (FRN) Index </a:t>
            </a:r>
            <a:r>
              <a:rPr lang="en-US" sz="727" b="0" dirty="0">
                <a:solidFill>
                  <a:srgbClr val="000000"/>
                </a:solidFill>
                <a:latin typeface="Arial Narrow" panose="020B0606020202030204" pitchFamily="34" charset="0"/>
              </a:rPr>
              <a:t>provides a measure of the U.S. dollar denominated floating rate note market.</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Corporate Investment Grade Index </a:t>
            </a:r>
            <a:r>
              <a:rPr lang="en-US" sz="727" b="0" dirty="0">
                <a:solidFill>
                  <a:srgbClr val="000000"/>
                </a:solidFill>
                <a:latin typeface="Arial Narrow" panose="020B0606020202030204" pitchFamily="34" charset="0"/>
              </a:rPr>
              <a:t>is an unmanaged index consisting of publicly issued US Corporate and specified foreign debentures and secured notes that are rated investment grade (Baa3/BBB or higher) by at least two ratings agencies, have at least one year to final maturity and have at least $250 million par amount outstanding. To qualify, bonds must be SEC-registered.</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High Yield Index </a:t>
            </a:r>
            <a:r>
              <a:rPr lang="en-US" sz="727" b="0" dirty="0">
                <a:solidFill>
                  <a:srgbClr val="000000"/>
                </a:solidFill>
                <a:latin typeface="Arial Narrow" panose="020B0606020202030204" pitchFamily="34" charset="0"/>
              </a:rPr>
              <a:t>covers the universe of fixed rate, non-investment grade debt. Eurobonds and debt issues from countries designated as emerging markets (sovereign rating of Baa1/BBB+/BBB+ and below using the middle of Moody’s, S&amp;P, and Fitch) are excluded, but Canadian and global bonds (SEC registered) of issuers in non-EMG countries are included.</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Mortgage Backed Securities Index </a:t>
            </a:r>
            <a:r>
              <a:rPr lang="en-US" sz="727" b="0" dirty="0">
                <a:solidFill>
                  <a:srgbClr val="000000"/>
                </a:solidFill>
                <a:latin typeface="Arial Narrow" panose="020B0606020202030204" pitchFamily="34" charset="0"/>
              </a:rPr>
              <a:t>is an unmanaged index that measures the performance of investment grade fixed-rate mortgage backed pass-through securities of GNMA, FNMA and FHLMC.</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Bloomberg US TIPS Index </a:t>
            </a:r>
            <a:r>
              <a:rPr lang="en-US" sz="727" b="0" dirty="0">
                <a:solidFill>
                  <a:srgbClr val="000000"/>
                </a:solidFill>
                <a:latin typeface="Arial Narrow" panose="020B0606020202030204" pitchFamily="34" charset="0"/>
              </a:rPr>
              <a:t>consists of Inflation-Protection securities issued by the U.S. Treasury.</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Emerging Market Bond Global Index(EMBI)</a:t>
            </a:r>
            <a:r>
              <a:rPr lang="en-US" sz="727" b="0" dirty="0">
                <a:solidFill>
                  <a:srgbClr val="000000"/>
                </a:solidFill>
                <a:latin typeface="Arial Narrow" panose="020B0606020202030204" pitchFamily="34" charset="0"/>
              </a:rPr>
              <a:t>includes U.S. dollar denominated Brady bonds, Eurobonds, traded loans and local market debt instruments issued by sovereign and quasi-sovereign entities.</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Domestic High Yield Index </a:t>
            </a:r>
            <a:r>
              <a:rPr lang="en-US" sz="727" b="0" dirty="0">
                <a:solidFill>
                  <a:srgbClr val="000000"/>
                </a:solidFill>
                <a:latin typeface="Arial Narrow" panose="020B0606020202030204" pitchFamily="34" charset="0"/>
              </a:rPr>
              <a:t>is designed to mirror the investable universe of the U.S. dollar domestic high yield corporate debt market.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Corporate Emerging Markets Bond Index Broad Diversified (CEMBI Broad Diversified)</a:t>
            </a:r>
            <a:r>
              <a:rPr lang="en-US" sz="727" b="0" dirty="0">
                <a:solidFill>
                  <a:srgbClr val="000000"/>
                </a:solidFill>
                <a:latin typeface="Arial Narrow" panose="020B0606020202030204" pitchFamily="34" charset="0"/>
              </a:rPr>
              <a:t>is an expansion of the </a:t>
            </a:r>
            <a:r>
              <a:rPr lang="en-US" sz="727" dirty="0">
                <a:solidFill>
                  <a:srgbClr val="000000"/>
                </a:solidFill>
                <a:latin typeface="Arial Narrow" panose="020B0606020202030204" pitchFamily="34" charset="0"/>
              </a:rPr>
              <a:t>J.P. Morgan Corporate Emerging Markets Bond Index (CEMBI)</a:t>
            </a:r>
            <a:r>
              <a:rPr lang="en-US" sz="727" b="0" dirty="0">
                <a:solidFill>
                  <a:srgbClr val="000000"/>
                </a:solidFill>
                <a:latin typeface="Arial Narrow" panose="020B0606020202030204" pitchFamily="34" charset="0"/>
              </a:rPr>
              <a:t>. The CEMBI is a market capitalization weighted index consisting of U.S. dollar denominated emerging market corporate bonds. </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Emerging Markets Bond Index Global Diversified (EMBI Global Diversified) </a:t>
            </a:r>
            <a:r>
              <a:rPr lang="en-US" sz="727" b="0" dirty="0">
                <a:solidFill>
                  <a:srgbClr val="000000"/>
                </a:solidFill>
                <a:latin typeface="Arial Narrow" panose="020B0606020202030204" pitchFamily="34" charset="0"/>
              </a:rPr>
              <a:t>tracks total returns for U.S. dollar-denominated debt instruments issued by emerging market sovereign and quasi-sovereign entities: Brady bonds, loans, Eurobonds. The index limits the exposure of some of the larger countries.</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J.P. Morgan GBI EM Global Diversified </a:t>
            </a:r>
            <a:r>
              <a:rPr lang="en-US" sz="727" b="0" dirty="0">
                <a:solidFill>
                  <a:srgbClr val="000000"/>
                </a:solidFill>
                <a:latin typeface="Arial Narrow" panose="020B0606020202030204" pitchFamily="34" charset="0"/>
              </a:rPr>
              <a:t>tracks the performance of local currency debt issued by emerging market governments, whose debt is accessible by most of the international investor base.</a:t>
            </a:r>
          </a:p>
          <a:p>
            <a:pPr defTabSz="782039">
              <a:lnSpc>
                <a:spcPct val="90000"/>
              </a:lnSpc>
              <a:spcBef>
                <a:spcPts val="278"/>
              </a:spcBef>
              <a:buClr>
                <a:srgbClr val="656565"/>
              </a:buClr>
              <a:buSzPct val="75000"/>
            </a:pPr>
            <a:r>
              <a:rPr lang="en-US" sz="727" b="0" dirty="0">
                <a:solidFill>
                  <a:srgbClr val="000000"/>
                </a:solidFill>
                <a:latin typeface="Arial Narrow" panose="020B0606020202030204" pitchFamily="34" charset="0"/>
              </a:rPr>
              <a:t>The </a:t>
            </a:r>
            <a:r>
              <a:rPr lang="en-US" sz="727" dirty="0">
                <a:solidFill>
                  <a:srgbClr val="000000"/>
                </a:solidFill>
                <a:latin typeface="Arial Narrow" panose="020B0606020202030204" pitchFamily="34" charset="0"/>
              </a:rPr>
              <a:t>U.S. Treasury Index </a:t>
            </a:r>
            <a:r>
              <a:rPr lang="en-US" sz="727" b="0" dirty="0">
                <a:solidFill>
                  <a:srgbClr val="000000"/>
                </a:solidFill>
                <a:latin typeface="Arial Narrow" panose="020B0606020202030204" pitchFamily="34" charset="0"/>
              </a:rPr>
              <a:t>is a component of the U.S. Government index. </a:t>
            </a:r>
            <a:endParaRPr lang="en-US" sz="727" dirty="0"/>
          </a:p>
        </p:txBody>
      </p:sp>
      <p:sp>
        <p:nvSpPr>
          <p:cNvPr id="4" name="Date Placeholder 3"/>
          <p:cNvSpPr>
            <a:spLocks noGrp="1"/>
          </p:cNvSpPr>
          <p:nvPr>
            <p:ph type="dt" sz="half" idx="26"/>
          </p:nvPr>
        </p:nvSpPr>
        <p:spPr/>
        <p:txBody>
          <a:bodyPr/>
          <a:lstStyle/>
          <a:p>
            <a:r>
              <a:rPr lang="en-US" dirty="0"/>
              <a:t>GTM</a:t>
            </a:r>
          </a:p>
        </p:txBody>
      </p:sp>
      <p:sp>
        <p:nvSpPr>
          <p:cNvPr id="13" name="Text Placeholder 2"/>
          <p:cNvSpPr txBox="1">
            <a:spLocks/>
          </p:cNvSpPr>
          <p:nvPr/>
        </p:nvSpPr>
        <p:spPr>
          <a:xfrm>
            <a:off x="643724" y="1332382"/>
            <a:ext cx="4125090" cy="4766578"/>
          </a:xfrm>
          <a:prstGeom prst="rect">
            <a:avLst/>
          </a:prstGeom>
        </p:spPr>
        <p:txBody>
          <a:bodyPr/>
          <a:lstStyle>
            <a:lvl1pPr marL="0" indent="0" algn="l" defTabSz="755957" rtl="0" eaLnBrk="1" latinLnBrk="0" hangingPunct="1">
              <a:lnSpc>
                <a:spcPct val="100000"/>
              </a:lnSpc>
              <a:spcBef>
                <a:spcPts val="992"/>
              </a:spcBef>
              <a:buClrTx/>
              <a:buFont typeface="Arial" panose="020B0604020202020204" pitchFamily="34" charset="0"/>
              <a:buNone/>
              <a:defRPr sz="1102" b="1" kern="1200">
                <a:solidFill>
                  <a:schemeClr val="tx1"/>
                </a:solidFill>
                <a:latin typeface="+mj-lt"/>
                <a:ea typeface="+mn-ea"/>
                <a:cs typeface="+mn-cs"/>
              </a:defRPr>
            </a:lvl1pPr>
            <a:lvl2pPr marL="0" indent="0" algn="l" defTabSz="755957" rtl="0" eaLnBrk="1" latinLnBrk="0" hangingPunct="1">
              <a:lnSpc>
                <a:spcPct val="100000"/>
              </a:lnSpc>
              <a:spcBef>
                <a:spcPts val="331"/>
              </a:spcBef>
              <a:buClrTx/>
              <a:buFont typeface="Arial" panose="020B0604020202020204" pitchFamily="34" charset="0"/>
              <a:buNone/>
              <a:defRPr sz="1102" kern="1200">
                <a:solidFill>
                  <a:schemeClr val="tx1"/>
                </a:solidFill>
                <a:latin typeface="+mn-lt"/>
                <a:ea typeface="+mn-ea"/>
                <a:cs typeface="+mn-cs"/>
              </a:defRPr>
            </a:lvl2pPr>
            <a:lvl3pPr marL="197739"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3pPr>
            <a:lvl4pPr marL="395478"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4pPr>
            <a:lvl5pPr marL="593217" indent="-197739" algn="l" defTabSz="755957" rtl="0" eaLnBrk="1" latinLnBrk="0" hangingPunct="1">
              <a:lnSpc>
                <a:spcPct val="100000"/>
              </a:lnSpc>
              <a:spcBef>
                <a:spcPts val="331"/>
              </a:spcBef>
              <a:buClrTx/>
              <a:buFont typeface="Arial" panose="020B0604020202020204" pitchFamily="34" charset="0"/>
              <a:buChar char="–"/>
              <a:defRPr sz="1102" kern="1200">
                <a:solidFill>
                  <a:schemeClr val="tx1"/>
                </a:solidFill>
                <a:latin typeface="+mn-lt"/>
                <a:ea typeface="+mn-ea"/>
                <a:cs typeface="+mn-cs"/>
              </a:defRPr>
            </a:lvl5pPr>
            <a:lvl6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j-lt"/>
                <a:ea typeface="+mn-ea"/>
                <a:cs typeface="+mn-cs"/>
              </a:defRPr>
            </a:lvl6pPr>
            <a:lvl7pPr marL="0" indent="0" algn="l" defTabSz="755957" rtl="0" eaLnBrk="1" latinLnBrk="0" hangingPunct="1">
              <a:lnSpc>
                <a:spcPct val="100000"/>
              </a:lnSpc>
              <a:spcBef>
                <a:spcPts val="331"/>
              </a:spcBef>
              <a:buClrTx/>
              <a:buFont typeface="Arial" panose="020B0604020202020204" pitchFamily="34" charset="0"/>
              <a:buNone/>
              <a:defRPr sz="900" kern="1200">
                <a:solidFill>
                  <a:schemeClr val="tx1"/>
                </a:solidFill>
                <a:latin typeface="+mn-lt"/>
                <a:ea typeface="+mn-ea"/>
                <a:cs typeface="+mn-cs"/>
              </a:defRPr>
            </a:lvl7pPr>
            <a:lvl8pPr marL="197739"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8pPr>
            <a:lvl9pPr marL="395478" indent="-197739" algn="l" defTabSz="755957" rtl="0" eaLnBrk="1" latinLnBrk="0" hangingPunct="1">
              <a:lnSpc>
                <a:spcPct val="100000"/>
              </a:lnSpc>
              <a:spcBef>
                <a:spcPts val="331"/>
              </a:spcBef>
              <a:buClrTx/>
              <a:buFont typeface="Arial" panose="020B0604020202020204" pitchFamily="34" charset="0"/>
              <a:buChar char="–"/>
              <a:defRPr sz="900" kern="1200">
                <a:solidFill>
                  <a:schemeClr val="tx1"/>
                </a:solidFill>
                <a:latin typeface="+mn-lt"/>
                <a:ea typeface="+mn-ea"/>
                <a:cs typeface="+mn-cs"/>
              </a:defRPr>
            </a:lvl9pPr>
          </a:lstStyle>
          <a:p>
            <a:pPr algn="just">
              <a:spcBef>
                <a:spcPts val="43"/>
              </a:spcBef>
            </a:pPr>
            <a:endParaRPr lang="en-US" sz="684" b="0" dirty="0"/>
          </a:p>
        </p:txBody>
      </p:sp>
      <p:sp>
        <p:nvSpPr>
          <p:cNvPr id="14" name="Rectangle 13"/>
          <p:cNvSpPr/>
          <p:nvPr/>
        </p:nvSpPr>
        <p:spPr>
          <a:xfrm>
            <a:off x="762202" y="1332381"/>
            <a:ext cx="4006613" cy="4713406"/>
          </a:xfrm>
          <a:prstGeom prst="rect">
            <a:avLst/>
          </a:prstGeom>
        </p:spPr>
        <p:txBody>
          <a:bodyPr wrap="square">
            <a:spAutoFit/>
          </a:bodyPr>
          <a:lstStyle/>
          <a:p>
            <a:pPr algn="just" defTabSz="782039">
              <a:lnSpc>
                <a:spcPct val="90000"/>
              </a:lnSpc>
              <a:spcBef>
                <a:spcPts val="278"/>
              </a:spcBef>
              <a:buClr>
                <a:srgbClr val="656565"/>
              </a:buClr>
              <a:buSzPct val="75000"/>
            </a:pPr>
            <a:r>
              <a:rPr lang="en-US" sz="727" b="1" dirty="0">
                <a:solidFill>
                  <a:srgbClr val="000000"/>
                </a:solidFill>
                <a:latin typeface="Arial Narrow" panose="020B0606020202030204" pitchFamily="34" charset="0"/>
              </a:rPr>
              <a:t>All indexes are unmanaged and an individual cannot invest directly in an index. Index returns do not include fees or expenses.</a:t>
            </a:r>
            <a:endParaRPr lang="en-US" sz="727" dirty="0">
              <a:solidFill>
                <a:srgbClr val="000000"/>
              </a:solidFill>
              <a:latin typeface="Arial Narrow" panose="020B0606020202030204" pitchFamily="34" charset="0"/>
            </a:endParaRPr>
          </a:p>
          <a:p>
            <a:pPr algn="just" defTabSz="782039">
              <a:lnSpc>
                <a:spcPct val="90000"/>
              </a:lnSpc>
              <a:spcBef>
                <a:spcPts val="278"/>
              </a:spcBef>
              <a:buClr>
                <a:srgbClr val="656565"/>
              </a:buClr>
              <a:buSzPct val="75000"/>
            </a:pPr>
            <a:r>
              <a:rPr lang="en-US" sz="727" i="1" dirty="0">
                <a:solidFill>
                  <a:srgbClr val="000000"/>
                </a:solidFill>
                <a:latin typeface="Arial Narrow" panose="020B0606020202030204" pitchFamily="34" charset="0"/>
              </a:rPr>
              <a:t>Equities:</a:t>
            </a:r>
            <a:endParaRPr lang="en-US" sz="727" dirty="0">
              <a:solidFill>
                <a:srgbClr val="000000"/>
              </a:solidFill>
              <a:latin typeface="Arial Narrow" panose="020B0606020202030204" pitchFamily="34" charset="0"/>
            </a:endParaRP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Dow Jones Industrial Average </a:t>
            </a:r>
            <a:r>
              <a:rPr lang="en-US" sz="727" dirty="0">
                <a:solidFill>
                  <a:srgbClr val="000000"/>
                </a:solidFill>
                <a:latin typeface="Arial Narrow" panose="020B0606020202030204" pitchFamily="34" charset="0"/>
              </a:rPr>
              <a:t>is a price-weighted average of 30 actively traded blue-chip U.S. stocks.</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ACWI (All Country World Index) </a:t>
            </a:r>
            <a:r>
              <a:rPr lang="en-US" sz="727" dirty="0">
                <a:solidFill>
                  <a:srgbClr val="000000"/>
                </a:solidFill>
                <a:latin typeface="Arial Narrow" panose="020B0606020202030204" pitchFamily="34" charset="0"/>
              </a:rPr>
              <a:t>is a free float-adjusted market capitalization weighted index that is designed to measure the equity market performance of developed and emerging markets.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EAFE Index(Europe, Australasia, Far East)</a:t>
            </a:r>
            <a:r>
              <a:rPr lang="en-US" sz="727" dirty="0">
                <a:solidFill>
                  <a:srgbClr val="000000"/>
                </a:solidFill>
                <a:latin typeface="Arial Narrow" panose="020B0606020202030204" pitchFamily="34" charset="0"/>
              </a:rPr>
              <a:t>is a free float-adjusted market capitalization index that is designed to measure the equity market performance of developed markets, excluding the US &amp; Canada.</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Emerging Markets Index </a:t>
            </a:r>
            <a:r>
              <a:rPr lang="en-US" sz="727" dirty="0">
                <a:solidFill>
                  <a:srgbClr val="000000"/>
                </a:solidFill>
                <a:latin typeface="Arial Narrow" panose="020B0606020202030204" pitchFamily="34" charset="0"/>
              </a:rPr>
              <a:t>is a free float-adjusted market capitalization index that is designed to measure equity market performance in the global emerging markets.</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Europe Index </a:t>
            </a:r>
            <a:r>
              <a:rPr lang="en-US" sz="727" dirty="0">
                <a:solidFill>
                  <a:srgbClr val="000000"/>
                </a:solidFill>
                <a:latin typeface="Arial Narrow" panose="020B0606020202030204" pitchFamily="34" charset="0"/>
              </a:rPr>
              <a:t>is a free float-adjusted market capitalization index that is designed to measure developed market equity performance in Europe.</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MSCI Pacific Index </a:t>
            </a:r>
            <a:r>
              <a:rPr lang="en-US" sz="727" dirty="0">
                <a:solidFill>
                  <a:srgbClr val="000000"/>
                </a:solidFill>
                <a:latin typeface="Arial Narrow" panose="020B0606020202030204" pitchFamily="34" charset="0"/>
              </a:rPr>
              <a:t>is a free float-adjusted market capitalization index that is designed to measure equity market performance in the Pacific region.</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1000 Index</a:t>
            </a:r>
            <a:r>
              <a:rPr lang="en-US" sz="727" dirty="0">
                <a:solidFill>
                  <a:srgbClr val="000000"/>
                </a:solidFill>
                <a:latin typeface="Arial Narrow" panose="020B0606020202030204" pitchFamily="34" charset="0"/>
              </a:rPr>
              <a:t>® measures the performance of the 1,000 largest companies in the Russell 3000.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1000 Growth Index</a:t>
            </a:r>
            <a:r>
              <a:rPr lang="en-US" sz="727" dirty="0">
                <a:solidFill>
                  <a:srgbClr val="000000"/>
                </a:solidFill>
                <a:latin typeface="Arial Narrow" panose="020B0606020202030204" pitchFamily="34" charset="0"/>
              </a:rPr>
              <a:t>® measures the performance of those Russell 1000 companies with higher price-to-book ratios and higher forecasted growth values.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1000 Value Index</a:t>
            </a:r>
            <a:r>
              <a:rPr lang="en-US" sz="727" dirty="0">
                <a:solidFill>
                  <a:srgbClr val="000000"/>
                </a:solidFill>
                <a:latin typeface="Arial Narrow" panose="020B0606020202030204" pitchFamily="34" charset="0"/>
              </a:rPr>
              <a:t>® measures the performance of those Russell 1000 companies with lower price-to-book ratios and lower forecasted growth values.</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2000 Index</a:t>
            </a:r>
            <a:r>
              <a:rPr lang="en-US" sz="727" dirty="0">
                <a:solidFill>
                  <a:srgbClr val="000000"/>
                </a:solidFill>
                <a:latin typeface="Arial Narrow" panose="020B0606020202030204" pitchFamily="34" charset="0"/>
              </a:rPr>
              <a:t>® measures the performance of the 2,000 smallest companies in the Russell 3000 Index.</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2000 Growth Index</a:t>
            </a:r>
            <a:r>
              <a:rPr lang="en-US" sz="727" dirty="0">
                <a:solidFill>
                  <a:srgbClr val="000000"/>
                </a:solidFill>
                <a:latin typeface="Arial Narrow" panose="020B0606020202030204" pitchFamily="34" charset="0"/>
              </a:rPr>
              <a:t>® measures the performance of those Russell 2000 companies with higher price-to-book ratios and higher forecasted growth values.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2000 Value Index</a:t>
            </a:r>
            <a:r>
              <a:rPr lang="en-US" sz="727" dirty="0">
                <a:solidFill>
                  <a:srgbClr val="000000"/>
                </a:solidFill>
                <a:latin typeface="Arial Narrow" panose="020B0606020202030204" pitchFamily="34" charset="0"/>
              </a:rPr>
              <a:t>® measures the performance of those Russell 2000 companies with lower price-to-book ratios and lower forecasted growth values.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3000 Index</a:t>
            </a:r>
            <a:r>
              <a:rPr lang="en-US" sz="727" dirty="0">
                <a:solidFill>
                  <a:srgbClr val="000000"/>
                </a:solidFill>
                <a:latin typeface="Arial Narrow" panose="020B0606020202030204" pitchFamily="34" charset="0"/>
              </a:rPr>
              <a:t>® measures the performance of the 3,000 largest U.S. companies based on total market capitalization.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Midcap Index</a:t>
            </a:r>
            <a:r>
              <a:rPr lang="en-US" sz="727" dirty="0">
                <a:solidFill>
                  <a:srgbClr val="000000"/>
                </a:solidFill>
                <a:latin typeface="Arial Narrow" panose="020B0606020202030204" pitchFamily="34" charset="0"/>
              </a:rPr>
              <a:t>® measures the performance of the 800 smallest companies in the Russell 1000 Index.</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Midcap Growth Index </a:t>
            </a:r>
            <a:r>
              <a:rPr lang="en-US" sz="727" dirty="0">
                <a:solidFill>
                  <a:srgbClr val="000000"/>
                </a:solidFill>
                <a:latin typeface="Arial Narrow" panose="020B0606020202030204" pitchFamily="34" charset="0"/>
              </a:rPr>
              <a:t>® measures the performance of those Russell Midcap companies with higher price-to-book ratios and higher forecasted growth values. The stocks are also members of the Russell 1000 Growth index. </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Russell Midcap Value Index </a:t>
            </a:r>
            <a:r>
              <a:rPr lang="en-US" sz="727" dirty="0">
                <a:solidFill>
                  <a:srgbClr val="000000"/>
                </a:solidFill>
                <a:latin typeface="Arial Narrow" panose="020B0606020202030204" pitchFamily="34" charset="0"/>
              </a:rPr>
              <a:t>® measures the performance of those Russell Midcap companies with lower price-to-book ratios and lower forecasted growth values. The stocks are also members of the Russell 1000 Value index.</a:t>
            </a:r>
          </a:p>
          <a:p>
            <a:pPr algn="just" defTabSz="782039">
              <a:lnSpc>
                <a:spcPct val="90000"/>
              </a:lnSpc>
              <a:spcBef>
                <a:spcPts val="278"/>
              </a:spcBef>
              <a:buClr>
                <a:srgbClr val="656565"/>
              </a:buClr>
              <a:buSzPct val="75000"/>
            </a:pPr>
            <a:r>
              <a:rPr lang="en-US" sz="727" dirty="0">
                <a:solidFill>
                  <a:srgbClr val="000000"/>
                </a:solidFill>
                <a:latin typeface="Arial Narrow" panose="020B0606020202030204" pitchFamily="34" charset="0"/>
              </a:rPr>
              <a:t>The </a:t>
            </a:r>
            <a:r>
              <a:rPr lang="en-US" sz="727" b="1" dirty="0">
                <a:solidFill>
                  <a:srgbClr val="000000"/>
                </a:solidFill>
                <a:latin typeface="Arial Narrow" panose="020B0606020202030204" pitchFamily="34" charset="0"/>
              </a:rPr>
              <a:t>S&amp;P 500 Index</a:t>
            </a:r>
            <a:r>
              <a:rPr lang="en-US" sz="727" dirty="0">
                <a:solidFill>
                  <a:srgbClr val="000000"/>
                </a:solidFill>
                <a:latin typeface="Arial Narrow" panose="020B0606020202030204" pitchFamily="34" charset="0"/>
              </a:rPr>
              <a:t> is widely regarded as the best single gauge of the U.S. equities market. The index includes a representative sample of 500 leading companies in leading industries of the U.S. economy. The </a:t>
            </a:r>
            <a:r>
              <a:rPr lang="en-US" sz="727" b="1" dirty="0">
                <a:solidFill>
                  <a:srgbClr val="000000"/>
                </a:solidFill>
                <a:latin typeface="Arial Narrow" panose="020B0606020202030204" pitchFamily="34" charset="0"/>
              </a:rPr>
              <a:t>S&amp;P 500 Index </a:t>
            </a:r>
            <a:r>
              <a:rPr lang="en-US" sz="727" dirty="0">
                <a:solidFill>
                  <a:srgbClr val="000000"/>
                </a:solidFill>
                <a:latin typeface="Arial Narrow" panose="020B0606020202030204" pitchFamily="34" charset="0"/>
              </a:rPr>
              <a:t>focuses on the large-cap segment of the market; however, since it includes a significant portion of the total value of the market, it also represents the market. </a:t>
            </a:r>
            <a:endParaRPr lang="en-US" sz="727" dirty="0"/>
          </a:p>
        </p:txBody>
      </p:sp>
      <p:sp>
        <p:nvSpPr>
          <p:cNvPr id="9" name="Footer Placeholder 6"/>
          <p:cNvSpPr>
            <a:spLocks noGrp="1"/>
          </p:cNvSpPr>
          <p:nvPr>
            <p:ph type="ftr" sz="quarter" idx="27"/>
          </p:nvPr>
        </p:nvSpPr>
        <p:spPr>
          <a:xfrm>
            <a:off x="8059365" y="672475"/>
            <a:ext cx="438128" cy="314867"/>
          </a:xfrm>
        </p:spPr>
        <p:txBody>
          <a:bodyPr/>
          <a:lstStyle/>
          <a:p>
            <a:r>
              <a:rPr lang="en-US"/>
              <a:t>U.S.</a:t>
            </a:r>
            <a:endParaRPr lang="en-US" dirty="0"/>
          </a:p>
        </p:txBody>
      </p:sp>
      <p:sp>
        <p:nvSpPr>
          <p:cNvPr id="11" name="Footer Placeholder 3">
            <a:extLst>
              <a:ext uri="{FF2B5EF4-FFF2-40B4-BE49-F238E27FC236}">
                <a16:creationId xmlns:a16="http://schemas.microsoft.com/office/drawing/2014/main" id="{2036F4CE-EE8C-4B33-92FF-362B93DD728A}"/>
              </a:ext>
            </a:extLst>
          </p:cNvPr>
          <p:cNvSpPr txBox="1">
            <a:spLocks/>
          </p:cNvSpPr>
          <p:nvPr/>
        </p:nvSpPr>
        <p:spPr>
          <a:xfrm>
            <a:off x="8497493" y="6724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69</a:t>
            </a:r>
          </a:p>
        </p:txBody>
      </p:sp>
    </p:spTree>
    <p:extLst>
      <p:ext uri="{BB962C8B-B14F-4D97-AF65-F5344CB8AC3E}">
        <p14:creationId xmlns:p14="http://schemas.microsoft.com/office/powerpoint/2010/main" val="287762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 – Definitions</a:t>
            </a:r>
          </a:p>
        </p:txBody>
      </p:sp>
      <p:sp>
        <p:nvSpPr>
          <p:cNvPr id="3" name="Content Placeholder 2"/>
          <p:cNvSpPr>
            <a:spLocks noGrp="1"/>
          </p:cNvSpPr>
          <p:nvPr>
            <p:ph sz="half" idx="1"/>
          </p:nvPr>
        </p:nvSpPr>
        <p:spPr/>
        <p:txBody>
          <a:bodyPr/>
          <a:lstStyle/>
          <a:p>
            <a:pPr defTabSz="782039">
              <a:lnSpc>
                <a:spcPct val="90000"/>
              </a:lnSpc>
              <a:spcBef>
                <a:spcPts val="278"/>
              </a:spcBef>
              <a:buClr>
                <a:srgbClr val="656565"/>
              </a:buClr>
              <a:buSzPct val="75000"/>
            </a:pPr>
            <a:r>
              <a:rPr lang="en-US" sz="684" b="0" i="1" dirty="0">
                <a:solidFill>
                  <a:srgbClr val="000000"/>
                </a:solidFill>
                <a:latin typeface="Arial Narrow" panose="020B0606020202030204" pitchFamily="34" charset="0"/>
              </a:rPr>
              <a:t>Other asset classes:</a:t>
            </a:r>
            <a:endParaRPr lang="en-US" sz="684"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err="1">
                <a:solidFill>
                  <a:srgbClr val="000000"/>
                </a:solidFill>
                <a:latin typeface="Arial Narrow" panose="020B0606020202030204" pitchFamily="34" charset="0"/>
              </a:rPr>
              <a:t>Alerian</a:t>
            </a:r>
            <a:r>
              <a:rPr lang="en-US" sz="684" dirty="0">
                <a:solidFill>
                  <a:srgbClr val="000000"/>
                </a:solidFill>
                <a:latin typeface="Arial Narrow" panose="020B0606020202030204" pitchFamily="34" charset="0"/>
              </a:rPr>
              <a:t> MLP Index </a:t>
            </a:r>
            <a:r>
              <a:rPr lang="en-US" sz="684" b="0" dirty="0">
                <a:solidFill>
                  <a:srgbClr val="000000"/>
                </a:solidFill>
                <a:latin typeface="Arial Narrow" panose="020B0606020202030204" pitchFamily="34" charset="0"/>
              </a:rPr>
              <a:t>is a composite of the 50 most prominent energy Master Limited Partnerships (MLPs) that provides investors with an unbiased, comprehensive benchmark for the asset class.</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Bloomberg Commodity Index </a:t>
            </a:r>
            <a:r>
              <a:rPr lang="en-US" sz="684" b="0" dirty="0">
                <a:solidFill>
                  <a:srgbClr val="000000"/>
                </a:solidFill>
                <a:latin typeface="Arial Narrow" panose="020B0606020202030204" pitchFamily="34" charset="0"/>
              </a:rPr>
              <a:t>and related sub-indices are composed of futures contracts on physical commodities and represents twenty two separate commodities traded on U.S. exchanges, with the exception of aluminum, nickel, and zinc</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Cambridge Associates U.S. Global Buyout and Growth Index® </a:t>
            </a:r>
            <a:r>
              <a:rPr lang="en-US" sz="684" b="0" dirty="0">
                <a:solidFill>
                  <a:srgbClr val="000000"/>
                </a:solidFill>
                <a:latin typeface="Arial Narrow" panose="020B0606020202030204" pitchFamily="34" charset="0"/>
              </a:rPr>
              <a:t>is based on data compiled from 1,768 global (U.S. &amp; ex –U.S.) buyout and growth equity funds, including fully liquidated partnerships, formed between 1986 and 2013.</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CS/Tremont Hedge Fund Index </a:t>
            </a:r>
            <a:r>
              <a:rPr lang="en-US" sz="684" b="0" dirty="0">
                <a:solidFill>
                  <a:srgbClr val="000000"/>
                </a:solidFill>
                <a:latin typeface="Arial Narrow" panose="020B0606020202030204" pitchFamily="34" charset="0"/>
              </a:rPr>
              <a:t>is compiled by Credit Suisse Tremont Index, LLC. It is an asset-weighted hedge fund index and includes only funds, as opposed to separate accounts. The Index uses the Credit Suisse/Tremont database, which tracks over 4500 funds, and consists only of funds with a minimum of US$50 million under management, a 12-month track record, and audited financial statements. It is calculated and rebalanced on a monthly basis, and shown net of all performance fees and expenses. It is the exclusive property of Credit Suisse Tremont Index, LLC.</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HFRI Monthly Indices (HFRI) </a:t>
            </a:r>
            <a:r>
              <a:rPr lang="en-US" sz="684" b="0" dirty="0">
                <a:solidFill>
                  <a:srgbClr val="000000"/>
                </a:solidFill>
                <a:latin typeface="Arial Narrow" panose="020B0606020202030204" pitchFamily="34" charset="0"/>
              </a:rPr>
              <a:t>are equally weighted performance indexes, utilized by numerous hedge fund managers as a benchmark for their own hedge funds. The HFRI are broken down into 4 main strategies, each with multiple sub strategies. All single-manager HFRI Index constituents are included in the HFRI Fund Weighted Composite, which accounts for over 2200 funds listed on the internal HFR Database.</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NAREIT EQUITY REIT Index </a:t>
            </a:r>
            <a:r>
              <a:rPr lang="en-US" sz="684" b="0" dirty="0">
                <a:solidFill>
                  <a:srgbClr val="000000"/>
                </a:solidFill>
                <a:latin typeface="Arial Narrow" panose="020B0606020202030204" pitchFamily="34" charset="0"/>
              </a:rPr>
              <a:t>is designed to provide the most comprehensive assessment of overall industry performance, and includes all tax-qualified real estate investment trusts (REITs) that are listed on the NYSE, the American Stock Exchange or the NASDAQ National Market List.</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a:t>
            </a:r>
            <a:r>
              <a:rPr lang="en-US" sz="684" dirty="0">
                <a:solidFill>
                  <a:srgbClr val="000000"/>
                </a:solidFill>
                <a:latin typeface="Arial Narrow" panose="020B0606020202030204" pitchFamily="34" charset="0"/>
              </a:rPr>
              <a:t>NFI-ODCE</a:t>
            </a:r>
            <a:r>
              <a:rPr lang="en-US" sz="684" b="0" dirty="0">
                <a:solidFill>
                  <a:srgbClr val="000000"/>
                </a:solidFill>
                <a:latin typeface="Arial Narrow" panose="020B0606020202030204" pitchFamily="34" charset="0"/>
              </a:rPr>
              <a:t>, short for NCREIF Fund Index -Open End Diversified Core Equity, is an index of investment returns reporting on both a historical and current basis the results of 33 open-end commingled funds pursuing a core investment strategy, some of which have performance histories dating back to the 1970s. The NFI-ODCE Index is capitalization-weighted and is reported gross of fees. Measurement is time-weighted.</a:t>
            </a:r>
          </a:p>
          <a:p>
            <a:pPr defTabSz="782039">
              <a:lnSpc>
                <a:spcPct val="90000"/>
              </a:lnSpc>
              <a:spcBef>
                <a:spcPts val="278"/>
              </a:spcBef>
              <a:buClr>
                <a:srgbClr val="656565"/>
              </a:buClr>
              <a:buSzPct val="75000"/>
            </a:pPr>
            <a:r>
              <a:rPr lang="en-US" sz="684" b="0" i="1" dirty="0">
                <a:solidFill>
                  <a:srgbClr val="000000"/>
                </a:solidFill>
                <a:latin typeface="Arial Narrow" panose="020B0606020202030204" pitchFamily="34" charset="0"/>
              </a:rPr>
              <a:t>Definitions:</a:t>
            </a:r>
            <a:endParaRPr lang="en-US" sz="684"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Investing in </a:t>
            </a:r>
            <a:r>
              <a:rPr lang="en-US" sz="684" dirty="0">
                <a:solidFill>
                  <a:srgbClr val="000000"/>
                </a:solidFill>
                <a:latin typeface="Arial Narrow" panose="020B0606020202030204" pitchFamily="34" charset="0"/>
              </a:rPr>
              <a:t>alternative assets </a:t>
            </a:r>
            <a:r>
              <a:rPr lang="en-US" sz="684" b="0" dirty="0">
                <a:solidFill>
                  <a:srgbClr val="000000"/>
                </a:solidFill>
                <a:latin typeface="Arial Narrow" panose="020B0606020202030204" pitchFamily="34" charset="0"/>
              </a:rPr>
              <a:t>involves higher risks than traditional investments and is suitable only for sophisticated investors. Alternative investments involve greater risks than traditional investments and should not be deemed a complete investment program. They are not tax efficient and an investor should consult with his/her tax advisor prior to investing. Alternative investments have higher fees than traditional investments and they may also be highly leveraged and engage in speculative investment techniques, which can magnify the potential for investment loss or gain. The value of the investment may fall as well as rise and investors may get back less than they invested.</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Bonds </a:t>
            </a:r>
            <a:r>
              <a:rPr lang="en-US" sz="684" b="0" dirty="0">
                <a:solidFill>
                  <a:srgbClr val="000000"/>
                </a:solidFill>
                <a:latin typeface="Arial Narrow" panose="020B0606020202030204" pitchFamily="34" charset="0"/>
              </a:rPr>
              <a:t>are subject to interest rate risks. Bond prices generally fall when interest rates rise.</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Investments in </a:t>
            </a:r>
            <a:r>
              <a:rPr lang="en-US" sz="684" dirty="0">
                <a:solidFill>
                  <a:srgbClr val="000000"/>
                </a:solidFill>
                <a:latin typeface="Arial Narrow" panose="020B0606020202030204" pitchFamily="34" charset="0"/>
              </a:rPr>
              <a:t>commodities </a:t>
            </a:r>
            <a:r>
              <a:rPr lang="en-US" sz="684" b="0" dirty="0">
                <a:solidFill>
                  <a:srgbClr val="000000"/>
                </a:solidFill>
                <a:latin typeface="Arial Narrow" panose="020B0606020202030204" pitchFamily="34" charset="0"/>
              </a:rPr>
              <a:t>may have greater volatility than investments in traditional securities, particularly if the instruments involve leverage. The value of commodity-linked derivative instruments may be affected by changes in overall market movements, commodity index volatility, changes in interest rates, or factors affecting a particular industry or commodity, such as drought, floods, weather, livestock disease, embargoes, tariffs and international economic, political and regulatory developments. Use of leveraged commodity-linked derivatives creates an opportunity for increased return but, at the same time, creates the possibility for greater loss.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Derivatives </a:t>
            </a:r>
            <a:r>
              <a:rPr lang="en-US" sz="684" b="0" dirty="0">
                <a:solidFill>
                  <a:srgbClr val="000000"/>
                </a:solidFill>
                <a:latin typeface="Arial Narrow" panose="020B0606020202030204" pitchFamily="34" charset="0"/>
              </a:rPr>
              <a:t>may be riskier than other types of investments because they may be more sensitive to changes in economic or market conditions than other types of investments and could result in losses that significantly exceed the original investment. The use of derivatives may not be successful, resulting in investment losses, and the cost of such strategies may reduce investment returns. </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Distressed Restructuring Strategies </a:t>
            </a:r>
            <a:r>
              <a:rPr lang="en-US" sz="684" b="0" dirty="0">
                <a:solidFill>
                  <a:srgbClr val="000000"/>
                </a:solidFill>
                <a:latin typeface="Arial Narrow" panose="020B0606020202030204" pitchFamily="34" charset="0"/>
              </a:rPr>
              <a:t>employ an investment process focused on corporate fixed income instruments, primarily on corporate credit instruments of companies trading at significant discounts to their value at issuance or obliged (par value) at maturity as a result of either formal bankruptcy proceeding or financial market perception of near term proceedings.</a:t>
            </a:r>
            <a:endParaRPr lang="en-US" dirty="0"/>
          </a:p>
        </p:txBody>
      </p:sp>
      <p:sp>
        <p:nvSpPr>
          <p:cNvPr id="4" name="Content Placeholder 3"/>
          <p:cNvSpPr>
            <a:spLocks noGrp="1"/>
          </p:cNvSpPr>
          <p:nvPr>
            <p:ph sz="half" idx="2"/>
          </p:nvPr>
        </p:nvSpPr>
        <p:spPr/>
        <p:txBody>
          <a:bodyPr/>
          <a:lstStyle/>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Investments in </a:t>
            </a:r>
            <a:r>
              <a:rPr lang="en-US" sz="684" dirty="0">
                <a:solidFill>
                  <a:srgbClr val="000000"/>
                </a:solidFill>
                <a:latin typeface="Arial Narrow" panose="020B0606020202030204" pitchFamily="34" charset="0"/>
              </a:rPr>
              <a:t>emerging markets </a:t>
            </a:r>
            <a:r>
              <a:rPr lang="en-US" sz="684" b="0" dirty="0">
                <a:solidFill>
                  <a:srgbClr val="000000"/>
                </a:solidFill>
                <a:latin typeface="Arial Narrow" panose="020B0606020202030204" pitchFamily="34" charset="0"/>
              </a:rPr>
              <a:t>can be more volatile. The normal risks of investing in foreign countries are heightened when investing in emerging markets. In addition, the small size of securities markets and the low trading volume may lead to a lack of liquidity, which leads to increased volatility. Also, emerging markets may not provide adequate legal protection for private or foreign investment or private property.</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 price of </a:t>
            </a:r>
            <a:r>
              <a:rPr lang="en-US" sz="684" dirty="0">
                <a:solidFill>
                  <a:srgbClr val="000000"/>
                </a:solidFill>
                <a:latin typeface="Arial Narrow" panose="020B0606020202030204" pitchFamily="34" charset="0"/>
              </a:rPr>
              <a:t>equity </a:t>
            </a:r>
            <a:r>
              <a:rPr lang="en-US" sz="684" b="0" dirty="0">
                <a:solidFill>
                  <a:srgbClr val="000000"/>
                </a:solidFill>
                <a:latin typeface="Arial Narrow" panose="020B0606020202030204" pitchFamily="34" charset="0"/>
              </a:rPr>
              <a:t>securities may rise, or fall because of changes in the broad market or changes in a company’s financial condition, sometimes rapidly or unpredictably. These price movements may result from factors affecting individual companies, sectors or industries, or the securities market as a whole, such as changes in economic or political conditions. Equity securities are subject to “stock market risk” meaning that stock prices in general may decline over short or extended periods of time.</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Equity market neutral strategies </a:t>
            </a:r>
            <a:r>
              <a:rPr lang="en-US" sz="684" b="0" dirty="0">
                <a:solidFill>
                  <a:srgbClr val="000000"/>
                </a:solidFill>
                <a:latin typeface="Arial Narrow" panose="020B0606020202030204" pitchFamily="34" charset="0"/>
              </a:rPr>
              <a:t>employ sophisticated quantitative techniques of analyzing price data to ascertain information about future price movement and relationships between securities, select securities for purchase and sale. Equity Market Neutral Strategies typically maintain characteristic net equity market exposure no greater than 10% long or short.</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Global macro strategies </a:t>
            </a:r>
            <a:r>
              <a:rPr lang="en-US" sz="684" b="0" dirty="0">
                <a:solidFill>
                  <a:srgbClr val="000000"/>
                </a:solidFill>
                <a:latin typeface="Arial Narrow" panose="020B0606020202030204" pitchFamily="34" charset="0"/>
              </a:rPr>
              <a:t>trade a broad range of strategies in which the investment process is predicated on movements in underlying economic variables and the impact these have on equity, fixed income, hard currency and commodity markets.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International </a:t>
            </a:r>
            <a:r>
              <a:rPr lang="en-US" sz="684" b="0" dirty="0">
                <a:solidFill>
                  <a:srgbClr val="000000"/>
                </a:solidFill>
                <a:latin typeface="Arial Narrow" panose="020B0606020202030204" pitchFamily="34" charset="0"/>
              </a:rPr>
              <a:t>investing involves a greater degree of risk and increased volatility. Changes in currency exchange rates and differences in accounting and taxation policies outside the U.S. can raise or lower returns. Some overseas markets may not be as politically and economically stable as the United States and other nations.</a:t>
            </a:r>
          </a:p>
          <a:p>
            <a:pPr defTabSz="782039">
              <a:lnSpc>
                <a:spcPct val="90000"/>
              </a:lnSpc>
              <a:spcBef>
                <a:spcPts val="278"/>
              </a:spcBef>
              <a:buClr>
                <a:srgbClr val="656565"/>
              </a:buClr>
              <a:buSzPct val="75000"/>
            </a:pPr>
            <a:r>
              <a:rPr lang="en-US" sz="684" b="0" dirty="0">
                <a:solidFill>
                  <a:srgbClr val="000000"/>
                </a:solidFill>
                <a:latin typeface="Arial Narrow" panose="020B0606020202030204" pitchFamily="34" charset="0"/>
              </a:rPr>
              <a:t>There is no guarantee that the use of </a:t>
            </a:r>
            <a:r>
              <a:rPr lang="en-US" sz="684" dirty="0">
                <a:solidFill>
                  <a:srgbClr val="000000"/>
                </a:solidFill>
                <a:latin typeface="Arial Narrow" panose="020B0606020202030204" pitchFamily="34" charset="0"/>
              </a:rPr>
              <a:t>long and short positions </a:t>
            </a:r>
            <a:r>
              <a:rPr lang="en-US" sz="684" b="0" dirty="0">
                <a:solidFill>
                  <a:srgbClr val="000000"/>
                </a:solidFill>
                <a:latin typeface="Arial Narrow" panose="020B0606020202030204" pitchFamily="34" charset="0"/>
              </a:rPr>
              <a:t>will succeed in limiting an investor's exposure to domestic stock market movements, capitalization, sector swings or other risk factors. Using long and short selling strategies may have higher portfolio turnover rates. Short selling involves certain risks, including additional costs associated with covering short positions and a possibility of unlimited loss on certain short sale positions.</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Merger arbitrage strategies </a:t>
            </a:r>
            <a:r>
              <a:rPr lang="en-US" sz="684" b="0" dirty="0">
                <a:solidFill>
                  <a:srgbClr val="000000"/>
                </a:solidFill>
                <a:latin typeface="Arial Narrow" panose="020B0606020202030204" pitchFamily="34" charset="0"/>
              </a:rPr>
              <a:t>which employ an investment process primarily focused on opportunities in equity and equity related instruments of companies which are currently engaged in a corporate transaction.</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Mid-capitalization </a:t>
            </a:r>
            <a:r>
              <a:rPr lang="en-US" sz="684" b="0" dirty="0">
                <a:solidFill>
                  <a:srgbClr val="000000"/>
                </a:solidFill>
                <a:latin typeface="Arial Narrow" panose="020B0606020202030204" pitchFamily="34" charset="0"/>
              </a:rPr>
              <a:t>investing typically carries more risk than investing in well-established "blue-chip" companies. Historically, mid-cap companies' stock has experienced a greater degree of market volatility than the average stock.</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Price to forward earnings </a:t>
            </a:r>
            <a:r>
              <a:rPr lang="en-US" sz="684" b="0" dirty="0">
                <a:solidFill>
                  <a:srgbClr val="000000"/>
                </a:solidFill>
                <a:latin typeface="Arial Narrow" panose="020B0606020202030204" pitchFamily="34" charset="0"/>
              </a:rPr>
              <a:t>is a measure of the price-to-earnings ratio (P/E) using forecasted earnings. </a:t>
            </a:r>
            <a:r>
              <a:rPr lang="en-US" sz="684" dirty="0">
                <a:solidFill>
                  <a:srgbClr val="000000"/>
                </a:solidFill>
                <a:latin typeface="Arial Narrow" panose="020B0606020202030204" pitchFamily="34" charset="0"/>
              </a:rPr>
              <a:t>Price to book value </a:t>
            </a:r>
            <a:r>
              <a:rPr lang="en-US" sz="684" b="0" dirty="0">
                <a:solidFill>
                  <a:srgbClr val="000000"/>
                </a:solidFill>
                <a:latin typeface="Arial Narrow" panose="020B0606020202030204" pitchFamily="34" charset="0"/>
              </a:rPr>
              <a:t>compares a stock's market value to its book value. </a:t>
            </a:r>
            <a:r>
              <a:rPr lang="en-US" sz="684" dirty="0">
                <a:solidFill>
                  <a:srgbClr val="000000"/>
                </a:solidFill>
                <a:latin typeface="Arial Narrow" panose="020B0606020202030204" pitchFamily="34" charset="0"/>
              </a:rPr>
              <a:t>Price to cash flow </a:t>
            </a:r>
            <a:r>
              <a:rPr lang="en-US" sz="684" b="0" dirty="0">
                <a:solidFill>
                  <a:srgbClr val="000000"/>
                </a:solidFill>
                <a:latin typeface="Arial Narrow" panose="020B0606020202030204" pitchFamily="34" charset="0"/>
              </a:rPr>
              <a:t>is a measure of the market's expectations of a firm's future financial health. </a:t>
            </a:r>
            <a:r>
              <a:rPr lang="en-US" sz="684" dirty="0">
                <a:solidFill>
                  <a:srgbClr val="000000"/>
                </a:solidFill>
                <a:latin typeface="Arial Narrow" panose="020B0606020202030204" pitchFamily="34" charset="0"/>
              </a:rPr>
              <a:t>Price to dividends </a:t>
            </a:r>
            <a:r>
              <a:rPr lang="en-US" sz="684" b="0" dirty="0">
                <a:solidFill>
                  <a:srgbClr val="000000"/>
                </a:solidFill>
                <a:latin typeface="Arial Narrow" panose="020B0606020202030204" pitchFamily="34" charset="0"/>
              </a:rPr>
              <a:t>is the ratio of the price of a share on a stock exchange to the dividends per share paid in the previous year, used as a measure of a company's potential as an investment.</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Real estate </a:t>
            </a:r>
            <a:r>
              <a:rPr lang="en-US" sz="684" b="0" dirty="0">
                <a:solidFill>
                  <a:srgbClr val="000000"/>
                </a:solidFill>
                <a:latin typeface="Arial Narrow" panose="020B0606020202030204" pitchFamily="34" charset="0"/>
              </a:rPr>
              <a:t>investments may be subject to a higher degree of market risk because of concentration in a specific industry, sector or geographical sector. Real estate investments may be subject to risks including, but not limited to, declines in the value of real estate, risks related to general and economic conditions, changes in the value of the underlying property owned by the trust and defaults by borrower.</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Relative Value Strategies </a:t>
            </a:r>
            <a:r>
              <a:rPr lang="en-US" sz="684" b="0" dirty="0">
                <a:solidFill>
                  <a:srgbClr val="000000"/>
                </a:solidFill>
                <a:latin typeface="Arial Narrow" panose="020B0606020202030204" pitchFamily="34" charset="0"/>
              </a:rPr>
              <a:t>maintain positions in which the investment thesis is predicated on realization of a valuation discrepancy in the relationship between multiple securities. </a:t>
            </a:r>
          </a:p>
          <a:p>
            <a:pPr defTabSz="782039">
              <a:lnSpc>
                <a:spcPct val="90000"/>
              </a:lnSpc>
              <a:spcBef>
                <a:spcPts val="278"/>
              </a:spcBef>
              <a:buClr>
                <a:srgbClr val="656565"/>
              </a:buClr>
              <a:buSzPct val="75000"/>
            </a:pPr>
            <a:r>
              <a:rPr lang="en-US" sz="684" dirty="0">
                <a:solidFill>
                  <a:srgbClr val="000000"/>
                </a:solidFill>
                <a:latin typeface="Arial Narrow" panose="020B0606020202030204" pitchFamily="34" charset="0"/>
              </a:rPr>
              <a:t>Small-capitalization </a:t>
            </a:r>
            <a:r>
              <a:rPr lang="en-US" sz="684" b="0" dirty="0">
                <a:solidFill>
                  <a:srgbClr val="000000"/>
                </a:solidFill>
                <a:latin typeface="Arial Narrow" panose="020B0606020202030204" pitchFamily="34" charset="0"/>
              </a:rPr>
              <a:t>investing typically carries more risk than investing in well-established "blue-chip" companies since smaller companies generally have a higher risk of failure. Historically, smaller companies' stock has experienced a greater degree of market volatility than the average stock.</a:t>
            </a:r>
            <a:endParaRPr lang="en-US" dirty="0"/>
          </a:p>
        </p:txBody>
      </p:sp>
      <p:sp>
        <p:nvSpPr>
          <p:cNvPr id="6" name="Date Placeholder 5"/>
          <p:cNvSpPr>
            <a:spLocks noGrp="1"/>
          </p:cNvSpPr>
          <p:nvPr>
            <p:ph type="dt" sz="half" idx="26"/>
          </p:nvPr>
        </p:nvSpPr>
        <p:spPr/>
        <p:txBody>
          <a:bodyPr/>
          <a:lstStyle/>
          <a:p>
            <a:r>
              <a:rPr lang="en-US"/>
              <a:t>GTM</a:t>
            </a:r>
            <a:endParaRPr lang="en-US" dirty="0"/>
          </a:p>
        </p:txBody>
      </p:sp>
      <p:sp>
        <p:nvSpPr>
          <p:cNvPr id="9" name="Footer Placeholder 6"/>
          <p:cNvSpPr>
            <a:spLocks noGrp="1"/>
          </p:cNvSpPr>
          <p:nvPr>
            <p:ph type="ftr" sz="quarter" idx="27"/>
          </p:nvPr>
        </p:nvSpPr>
        <p:spPr>
          <a:xfrm>
            <a:off x="8059594" y="672474"/>
            <a:ext cx="438128" cy="314867"/>
          </a:xfrm>
        </p:spPr>
        <p:txBody>
          <a:bodyPr/>
          <a:lstStyle/>
          <a:p>
            <a:r>
              <a:rPr lang="en-US" dirty="0"/>
              <a:t>U.S.</a:t>
            </a:r>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8497722" y="6724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70</a:t>
            </a:r>
          </a:p>
        </p:txBody>
      </p:sp>
    </p:spTree>
    <p:extLst>
      <p:ext uri="{BB962C8B-B14F-4D97-AF65-F5344CB8AC3E}">
        <p14:creationId xmlns:p14="http://schemas.microsoft.com/office/powerpoint/2010/main" val="308937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J.P. Morgan Asset Management – Risks &amp; disclosures</a:t>
            </a:r>
          </a:p>
        </p:txBody>
      </p:sp>
      <p:sp>
        <p:nvSpPr>
          <p:cNvPr id="3" name="Content Placeholder 2"/>
          <p:cNvSpPr>
            <a:spLocks noGrp="1"/>
          </p:cNvSpPr>
          <p:nvPr>
            <p:ph idx="1"/>
          </p:nvPr>
        </p:nvSpPr>
        <p:spPr>
          <a:xfrm>
            <a:off x="761999" y="1204913"/>
            <a:ext cx="8166099" cy="5336691"/>
          </a:xfrm>
        </p:spPr>
        <p:txBody>
          <a:bodyPr/>
          <a:lstStyle/>
          <a:p>
            <a:pPr defTabSz="782039">
              <a:lnSpc>
                <a:spcPct val="90000"/>
              </a:lnSpc>
              <a:spcBef>
                <a:spcPts val="278"/>
              </a:spcBef>
              <a:buClr>
                <a:srgbClr val="656565"/>
              </a:buClr>
              <a:buSzPct val="75000"/>
            </a:pPr>
            <a:r>
              <a:rPr lang="en-US" sz="769" dirty="0">
                <a:solidFill>
                  <a:srgbClr val="000000"/>
                </a:solidFill>
                <a:latin typeface="Arial Narrow" panose="020B0606020202030204" pitchFamily="34" charset="0"/>
              </a:rPr>
              <a:t>The Market Insights program provides comprehensive data and commentary on global markets without reference to products. Designed as a tool to help clients understand the markets and support investment decision-making, the program explores the implications of current economic data and changing market conditions.</a:t>
            </a: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For the purposes of MiFID II, the JPM Market Insights and Portfolio Insights programs are marketing communications and are not in scope for any MiFID II / </a:t>
            </a:r>
            <a:r>
              <a:rPr lang="en-US" sz="769" b="0" dirty="0" err="1">
                <a:solidFill>
                  <a:srgbClr val="000000"/>
                </a:solidFill>
                <a:latin typeface="Arial Narrow" panose="020B0606020202030204" pitchFamily="34" charset="0"/>
              </a:rPr>
              <a:t>MiFIR</a:t>
            </a:r>
            <a:r>
              <a:rPr lang="en-US" sz="769" b="0" dirty="0">
                <a:solidFill>
                  <a:srgbClr val="000000"/>
                </a:solidFill>
                <a:latin typeface="Arial Narrow" panose="020B0606020202030204" pitchFamily="34" charset="0"/>
              </a:rPr>
              <a:t> requirements specifically related to investment research. Furthermore, the J.P. Morgan Asset Management Market Insights and Portfolio Insights programs, as non-independent research, have not been prepared in accordance with legal requirements designed to promote the independence of investment research, nor are they subject to any prohibition on dealing ahead of the dissemination of investment research.</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This document is a general communication being provided for informational purposes only. It is educational in nature and not designed to be taken as advice or a recommendation for any specific investment product, strategy, plan feature or other purpose in any jurisdiction, nor is it a commitment from J.P. Morgan Asset Management or any of its subsidiaries to participate in any of the transactions mentioned herein. Any examples used are generic, hypothetical and for illustration purposes only. This material does not contain sufficient information to support an investment decision and it should not be relied upon by you in evaluating the merits of investing in any securities or products. In addition, users should make an independent assessment of the legal, regulatory, tax, credit, and accounting implications and determine, together with their own financial professional, if any investment mentioned herein is believed to be appropriate to their personal goals. Investors should ensure that they obtain all available relevant information before making any investment. Any forecasts, figures, opinions or investment techniques and strategies set out are for information purposes only, based on certain assumptions and current market conditions and are subject to change without prior notice. All information presented herein is considered to be accurate at the time of production, but no warranty of accuracy is given and no liability in respect of any error or omission is accepted. It should be noted that investment involves risks, the value of investments and the income from them may fluctuate in accordance with market conditions and taxation agreements and investors may not get back the full amount invested. Both past performance and yields are not reliable indicators of current and future results.</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J.P. Morgan Asset Management is the brand for the asset management business of JPMorgan Chase &amp; Co. and its affiliates worldwide.</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To the extent permitted by applicable law, we may record telephone calls and monitor electronic communications to comply with our legal and regulatory obligations and internal policies. Personal data will be collected, stored and processed by J.P. Morgan Asset Management in accordance with our privacy policies at </a:t>
            </a:r>
            <a:r>
              <a:rPr lang="en-US" sz="769" b="0" dirty="0">
                <a:solidFill>
                  <a:srgbClr val="000000"/>
                </a:solidFill>
                <a:latin typeface="Arial Narrow" panose="020B0606020202030204" pitchFamily="34" charset="0"/>
                <a:hlinkClick r:id="rId3"/>
              </a:rPr>
              <a:t>https://am.jpmorgan.com/global/privacy</a:t>
            </a:r>
            <a:r>
              <a:rPr lang="en-US" sz="769" b="0" dirty="0">
                <a:solidFill>
                  <a:srgbClr val="000000"/>
                </a:solidFill>
                <a:latin typeface="Arial Narrow" panose="020B0606020202030204" pitchFamily="34" charset="0"/>
              </a:rPr>
              <a:t>.</a:t>
            </a:r>
          </a:p>
          <a:p>
            <a:pPr defTabSz="782039">
              <a:lnSpc>
                <a:spcPct val="90000"/>
              </a:lnSpc>
              <a:spcBef>
                <a:spcPts val="278"/>
              </a:spcBef>
              <a:buClr>
                <a:srgbClr val="656565"/>
              </a:buClr>
              <a:buSzPct val="75000"/>
            </a:pPr>
            <a:endParaRPr lang="en-US" sz="769" b="0" dirty="0">
              <a:solidFill>
                <a:srgbClr val="000000"/>
              </a:solidFill>
              <a:latin typeface="Arial Narrow" panose="020B0606020202030204" pitchFamily="34" charset="0"/>
            </a:endParaRP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This communication is issued by the following entities: </a:t>
            </a:r>
          </a:p>
          <a:p>
            <a:pPr defTabSz="782039">
              <a:lnSpc>
                <a:spcPct val="90000"/>
              </a:lnSpc>
              <a:spcBef>
                <a:spcPts val="278"/>
              </a:spcBef>
              <a:buClr>
                <a:srgbClr val="656565"/>
              </a:buClr>
              <a:buSzPct val="75000"/>
            </a:pPr>
            <a:r>
              <a:rPr lang="en-US" sz="769" b="0" dirty="0">
                <a:solidFill>
                  <a:srgbClr val="000000"/>
                </a:solidFill>
                <a:latin typeface="Arial Narrow" panose="020B0606020202030204" pitchFamily="34" charset="0"/>
              </a:rPr>
              <a:t>In the United States, by J.P. Morgan Investment Management Inc. or J.P. Morgan Alternative Asset Management, Inc., both regulated by the Securities and Exchange Commission; in Latin America, for intended recipients’ use only, by local J.P. Morgan entities, as the case may be. In Canada, for institutional clients’ use only, by JPMorgan Asset Management (Canada) Inc., which is a registered Portfolio Manager and Exempt Market Dealer in all Canadian provinces and territories except the Yukon and is also registered as an Investment Fund Manager in British Columbia, Ontario, Quebec and Newfoundland and Labrador. In the United Kingdom, by JPMorgan Asset Management (UK) Limited, which is authorized and regulated by the Financial Conduct Authority; in other European jurisdictions, by JPMorgan Asset Management (Europe) </a:t>
            </a:r>
            <a:r>
              <a:rPr lang="en-US" sz="769" b="0" dirty="0" err="1">
                <a:solidFill>
                  <a:srgbClr val="000000"/>
                </a:solidFill>
                <a:latin typeface="Arial Narrow" panose="020B0606020202030204" pitchFamily="34" charset="0"/>
              </a:rPr>
              <a:t>S.à</a:t>
            </a:r>
            <a:r>
              <a:rPr lang="en-US" sz="769" b="0" dirty="0">
                <a:solidFill>
                  <a:srgbClr val="000000"/>
                </a:solidFill>
                <a:latin typeface="Arial Narrow" panose="020B0606020202030204" pitchFamily="34" charset="0"/>
              </a:rPr>
              <a:t> </a:t>
            </a:r>
            <a:r>
              <a:rPr lang="en-US" sz="769" b="0" dirty="0" err="1">
                <a:solidFill>
                  <a:srgbClr val="000000"/>
                </a:solidFill>
                <a:latin typeface="Arial Narrow" panose="020B0606020202030204" pitchFamily="34" charset="0"/>
              </a:rPr>
              <a:t>r.l</a:t>
            </a:r>
            <a:r>
              <a:rPr lang="en-US" sz="769" b="0" dirty="0">
                <a:solidFill>
                  <a:srgbClr val="000000"/>
                </a:solidFill>
                <a:latin typeface="Arial Narrow" panose="020B0606020202030204" pitchFamily="34" charset="0"/>
              </a:rPr>
              <a:t>. In Asia Pacific (“APAC”), by the following issuing entities and in the respective jurisdictions in which they are primarily regulated: JPMorgan Asset Management (Asia Pacific) Limited, or JPMorgan Funds (Asia) Limited, or JPMorgan Asset Management Real Assets (Asia) Limited, each of which is regulated by the Securities and Futures Commission of Hong Kong; JPMorgan Asset Management (Singapore) Limited (Co. Reg. No. 197601586K), this advertisement or publication has not been reviewed by the Monetary Authority of Singapore; JPMorgan Asset Management (Taiwan) Limited; JPMorgan Asset Management (Japan) Limited, which is a member of the Investment Trusts Association, Japan, the Japan Investment Advisers Association, Type II Financial Instruments Firms Association and the Japan Securities Dealers Association and is regulated by the Financial Services Agency (registration number “Kanto Local Finance Bureau (Financial Instruments Firm) No. 330”); in Australia, to wholesale clients only as defined in section 761A and 761G of the Corporations Act 2001 (Commonwealth), by JPMorgan Asset Management (Australia) Limited (ABN 55143832080) (AFSL 376919). For all other markets in APAC, to intended recipients only.</a:t>
            </a:r>
          </a:p>
          <a:p>
            <a:pPr defTabSz="782039">
              <a:lnSpc>
                <a:spcPct val="90000"/>
              </a:lnSpc>
              <a:spcBef>
                <a:spcPts val="278"/>
              </a:spcBef>
              <a:buClr>
                <a:srgbClr val="656565"/>
              </a:buClr>
              <a:buSzPct val="75000"/>
            </a:pPr>
            <a:br>
              <a:rPr lang="en-US" sz="684" b="0" dirty="0">
                <a:solidFill>
                  <a:prstClr val="black"/>
                </a:solidFill>
                <a:latin typeface="Arial Narrow" panose="020B0606020202030204" pitchFamily="34" charset="0"/>
              </a:rPr>
            </a:br>
            <a:r>
              <a:rPr lang="en-US" sz="769" dirty="0">
                <a:solidFill>
                  <a:prstClr val="black"/>
                </a:solidFill>
                <a:latin typeface="Arial Narrow" panose="020B0606020202030204" pitchFamily="34" charset="0"/>
              </a:rPr>
              <a:t>For U.S. only: </a:t>
            </a:r>
            <a:r>
              <a:rPr lang="en-US" sz="769" b="0" dirty="0">
                <a:solidFill>
                  <a:prstClr val="black"/>
                </a:solidFill>
                <a:latin typeface="Arial Narrow" panose="020B0606020202030204" pitchFamily="34" charset="0"/>
              </a:rPr>
              <a:t>If you are a person with a disability and need additional support in viewing the material, please call us at 1-800-343-1113 for assistance.</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Copyright 2023 JPMorgan Chase &amp; Co. All rights reserved</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Google assistant is a trademark of Google Inc.</a:t>
            </a:r>
          </a:p>
          <a:p>
            <a:pPr defTabSz="782039">
              <a:lnSpc>
                <a:spcPct val="115000"/>
              </a:lnSpc>
              <a:spcBef>
                <a:spcPts val="278"/>
              </a:spcBef>
              <a:buClr>
                <a:srgbClr val="656565"/>
              </a:buClr>
              <a:buSzPct val="75000"/>
            </a:pPr>
            <a:r>
              <a:rPr lang="en-US" sz="769" b="0" dirty="0">
                <a:solidFill>
                  <a:prstClr val="black"/>
                </a:solidFill>
                <a:latin typeface="Arial Narrow" panose="020B0606020202030204" pitchFamily="34" charset="0"/>
              </a:rPr>
              <a:t>Amazon, Alexa and all related logos are trademarks of Amazon.com, Inc. or its affiliates.</a:t>
            </a:r>
            <a:br>
              <a:rPr lang="en-US" sz="769" b="0" dirty="0">
                <a:solidFill>
                  <a:prstClr val="black"/>
                </a:solidFill>
                <a:latin typeface="Arial Narrow" panose="020B0606020202030204" pitchFamily="34" charset="0"/>
              </a:rPr>
            </a:br>
            <a:endParaRPr lang="en-US" sz="769" b="0" dirty="0">
              <a:solidFill>
                <a:srgbClr val="000000"/>
              </a:solidFill>
              <a:latin typeface="Arial Narrow" panose="020B0606020202030204" pitchFamily="34" charset="0"/>
              <a:cs typeface="Arial" charset="0"/>
            </a:endParaRPr>
          </a:p>
          <a:p>
            <a:pPr defTabSz="701910" eaLnBrk="0" fontAlgn="base" hangingPunct="0">
              <a:lnSpc>
                <a:spcPts val="1155"/>
              </a:lnSpc>
              <a:spcBef>
                <a:spcPts val="0"/>
              </a:spcBef>
              <a:spcAft>
                <a:spcPts val="257"/>
              </a:spcAft>
              <a:buClr>
                <a:srgbClr val="656565"/>
              </a:buClr>
              <a:buSzPct val="75000"/>
            </a:pPr>
            <a:r>
              <a:rPr lang="en-US" sz="769" b="0" dirty="0">
                <a:solidFill>
                  <a:srgbClr val="000000"/>
                </a:solidFill>
                <a:latin typeface="Arial Narrow" panose="020B0606020202030204" pitchFamily="34" charset="0"/>
                <a:cs typeface="Arial" charset="0"/>
              </a:rPr>
              <a:t>Prepared by:</a:t>
            </a:r>
            <a:r>
              <a:rPr lang="en-US" sz="769" b="0" dirty="0">
                <a:solidFill>
                  <a:srgbClr val="000000"/>
                </a:solidFill>
                <a:latin typeface="Arial Narrow" panose="020B0606020202030204" pitchFamily="34" charset="0"/>
              </a:rPr>
              <a:t> </a:t>
            </a:r>
            <a:r>
              <a:rPr lang="en-US" sz="769" b="0" dirty="0">
                <a:solidFill>
                  <a:srgbClr val="000000"/>
                </a:solidFill>
                <a:latin typeface="Arial Narrow" panose="020B0606020202030204" pitchFamily="34" charset="0"/>
                <a:cs typeface="Arial" charset="0"/>
              </a:rPr>
              <a:t>David P. Kelly, Jordan K. Jackson, David M. Lebovitz, John C. Manley, Meera Pandit, Gabriela D. Santos, Stephanie Aliaga, Sahil Gauba, Nimish Vyas, Mary Park Durham, and Brandon Hall.</a:t>
            </a:r>
          </a:p>
          <a:p>
            <a:pPr defTabSz="701910" eaLnBrk="0" fontAlgn="base" hangingPunct="0">
              <a:lnSpc>
                <a:spcPts val="1155"/>
              </a:lnSpc>
              <a:spcBef>
                <a:spcPts val="0"/>
              </a:spcBef>
              <a:spcAft>
                <a:spcPts val="257"/>
              </a:spcAft>
              <a:buClr>
                <a:srgbClr val="656565"/>
              </a:buClr>
              <a:buSzPct val="75000"/>
            </a:pPr>
            <a:r>
              <a:rPr lang="en-US" sz="769" b="0" dirty="0">
                <a:solidFill>
                  <a:srgbClr val="000000"/>
                </a:solidFill>
                <a:latin typeface="Arial Narrow" panose="020B0606020202030204" pitchFamily="34" charset="0"/>
                <a:cs typeface="Arial" pitchFamily="34" charset="0"/>
              </a:rPr>
              <a:t>Unless otherwise stated, all data are as of </a:t>
            </a:r>
            <a:r>
              <a:rPr lang="en-US" sz="769" b="0" dirty="0">
                <a:solidFill>
                  <a:prstClr val="black"/>
                </a:solidFill>
                <a:latin typeface="Arial Narrow" panose="020B0606020202030204" pitchFamily="34" charset="0"/>
                <a:cs typeface="Arial" pitchFamily="34" charset="0"/>
              </a:rPr>
              <a:t>September 12, 2023</a:t>
            </a:r>
            <a:r>
              <a:rPr lang="en-US" sz="769" b="0" dirty="0">
                <a:solidFill>
                  <a:srgbClr val="000000"/>
                </a:solidFill>
                <a:latin typeface="Arial Narrow" panose="020B0606020202030204" pitchFamily="34" charset="0"/>
                <a:cs typeface="Arial" pitchFamily="34" charset="0"/>
              </a:rPr>
              <a:t> or most recently available.</a:t>
            </a:r>
          </a:p>
          <a:p>
            <a:pPr defTabSz="701910" eaLnBrk="0" fontAlgn="base" hangingPunct="0">
              <a:lnSpc>
                <a:spcPts val="1155"/>
              </a:lnSpc>
              <a:spcBef>
                <a:spcPts val="0"/>
              </a:spcBef>
              <a:spcAft>
                <a:spcPts val="257"/>
              </a:spcAft>
              <a:buClr>
                <a:srgbClr val="656565"/>
              </a:buClr>
              <a:buSzPct val="75000"/>
            </a:pPr>
            <a:r>
              <a:rPr lang="en-US" sz="769" dirty="0">
                <a:solidFill>
                  <a:srgbClr val="000000"/>
                </a:solidFill>
                <a:latin typeface="Arial Narrow" panose="020B0606020202030204" pitchFamily="34" charset="0"/>
              </a:rPr>
              <a:t>Guide to the Markets – U.S.</a:t>
            </a:r>
          </a:p>
          <a:p>
            <a:pPr defTabSz="701910" eaLnBrk="0" fontAlgn="base" hangingPunct="0">
              <a:lnSpc>
                <a:spcPts val="1155"/>
              </a:lnSpc>
              <a:spcBef>
                <a:spcPts val="0"/>
              </a:spcBef>
              <a:spcAft>
                <a:spcPts val="257"/>
              </a:spcAft>
              <a:buClr>
                <a:srgbClr val="656565"/>
              </a:buClr>
              <a:buSzPct val="75000"/>
            </a:pPr>
            <a:r>
              <a:rPr lang="en-US" sz="769" dirty="0">
                <a:solidFill>
                  <a:srgbClr val="000000"/>
                </a:solidFill>
                <a:latin typeface="Arial Narrow" panose="020B0606020202030204" pitchFamily="34" charset="0"/>
              </a:rPr>
              <a:t>JP-LITTLEBOOK | </a:t>
            </a:r>
            <a:r>
              <a:rPr lang="en-GB" sz="800">
                <a:solidFill>
                  <a:prstClr val="black"/>
                </a:solidFill>
                <a:latin typeface="Arial Narrow" panose="020B0606020202030204" pitchFamily="34" charset="0"/>
              </a:rPr>
              <a:t>0903c02a8264cfd3</a:t>
            </a:r>
            <a:endParaRPr lang="en-US" sz="1026" dirty="0"/>
          </a:p>
        </p:txBody>
      </p:sp>
      <p:sp>
        <p:nvSpPr>
          <p:cNvPr id="4" name="Date Placeholder 3"/>
          <p:cNvSpPr>
            <a:spLocks noGrp="1"/>
          </p:cNvSpPr>
          <p:nvPr>
            <p:ph type="dt" sz="half" idx="10"/>
          </p:nvPr>
        </p:nvSpPr>
        <p:spPr/>
        <p:txBody>
          <a:bodyPr/>
          <a:lstStyle/>
          <a:p>
            <a:r>
              <a:rPr lang="en-US" sz="1200" dirty="0"/>
              <a:t>GTM</a:t>
            </a:r>
          </a:p>
        </p:txBody>
      </p:sp>
      <p:sp>
        <p:nvSpPr>
          <p:cNvPr id="11" name="Footer Placeholder 6"/>
          <p:cNvSpPr>
            <a:spLocks noGrp="1"/>
          </p:cNvSpPr>
          <p:nvPr>
            <p:ph type="ftr" sz="quarter" idx="4294967295"/>
          </p:nvPr>
        </p:nvSpPr>
        <p:spPr>
          <a:xfrm>
            <a:off x="8059456" y="672475"/>
            <a:ext cx="438128" cy="314867"/>
          </a:xfrm>
          <a:prstGeom prst="rect">
            <a:avLst/>
          </a:prstGeom>
        </p:spPr>
        <p:txBody>
          <a:bodyPr/>
          <a:lstStyle/>
          <a:p>
            <a:r>
              <a:rPr lang="en-US" sz="1200" dirty="0"/>
              <a:t>U.S.</a:t>
            </a:r>
          </a:p>
        </p:txBody>
      </p:sp>
      <p:sp>
        <p:nvSpPr>
          <p:cNvPr id="7" name="Footer Placeholder 3">
            <a:extLst>
              <a:ext uri="{FF2B5EF4-FFF2-40B4-BE49-F238E27FC236}">
                <a16:creationId xmlns:a16="http://schemas.microsoft.com/office/drawing/2014/main" id="{2036F4CE-EE8C-4B33-92FF-362B93DD728A}"/>
              </a:ext>
            </a:extLst>
          </p:cNvPr>
          <p:cNvSpPr txBox="1">
            <a:spLocks/>
          </p:cNvSpPr>
          <p:nvPr/>
        </p:nvSpPr>
        <p:spPr>
          <a:xfrm>
            <a:off x="8497584" y="672474"/>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71</a:t>
            </a:r>
          </a:p>
        </p:txBody>
      </p:sp>
    </p:spTree>
    <p:extLst>
      <p:ext uri="{BB962C8B-B14F-4D97-AF65-F5344CB8AC3E}">
        <p14:creationId xmlns:p14="http://schemas.microsoft.com/office/powerpoint/2010/main" val="73883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60/40 annual returns</a:t>
            </a:r>
          </a:p>
        </p:txBody>
      </p:sp>
      <p:sp>
        <p:nvSpPr>
          <p:cNvPr id="4" name="Date Placeholder 3"/>
          <p:cNvSpPr>
            <a:spLocks noGrp="1"/>
          </p:cNvSpPr>
          <p:nvPr>
            <p:ph type="dt" sz="half" idx="10"/>
          </p:nvPr>
        </p:nvSpPr>
        <p:spPr>
          <a:xfrm>
            <a:off x="7467599" y="702597"/>
            <a:ext cx="591947" cy="244380"/>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rPr>
              <a:t>GTM</a:t>
            </a:r>
          </a:p>
        </p:txBody>
      </p:sp>
      <p:sp>
        <p:nvSpPr>
          <p:cNvPr id="5" name="Footer Placeholder 4"/>
          <p:cNvSpPr>
            <a:spLocks noGrp="1"/>
          </p:cNvSpPr>
          <p:nvPr>
            <p:ph type="ftr" sz="quarter" idx="11"/>
          </p:nvPr>
        </p:nvSpPr>
        <p:spPr>
          <a:xfrm>
            <a:off x="8059548" y="702598"/>
            <a:ext cx="438151" cy="244380"/>
          </a:xfrm>
        </p:spPr>
        <p:txBody>
          <a:body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6" name="Text Placeholder 5"/>
          <p:cNvSpPr>
            <a:spLocks noGrp="1"/>
          </p:cNvSpPr>
          <p:nvPr>
            <p:ph type="body" sz="quarter" idx="25"/>
          </p:nvPr>
        </p:nvSpPr>
        <p:spPr>
          <a:xfrm>
            <a:off x="762000" y="5970283"/>
            <a:ext cx="6784975" cy="572593"/>
          </a:xfrm>
        </p:spPr>
        <p:txBody>
          <a:bodyPr/>
          <a:lstStyle/>
          <a:p>
            <a:pPr lvl="0" defTabSz="755957"/>
            <a:r>
              <a:rPr lang="en-US" dirty="0">
                <a:solidFill>
                  <a:srgbClr val="000000"/>
                </a:solidFill>
              </a:rPr>
              <a:t>Source: Bloomberg, FactSet, Ibbotson/</a:t>
            </a:r>
            <a:r>
              <a:rPr lang="en-US" dirty="0" err="1">
                <a:solidFill>
                  <a:srgbClr val="000000"/>
                </a:solidFill>
              </a:rPr>
              <a:t>Strategas</a:t>
            </a:r>
            <a:r>
              <a:rPr lang="en-US" dirty="0">
                <a:solidFill>
                  <a:srgbClr val="000000"/>
                </a:solidFill>
              </a:rPr>
              <a:t>, Robert Shiller, Standard &amp; Poor’s, Yale University, J.P. Morgan Asset Management. </a:t>
            </a:r>
          </a:p>
          <a:p>
            <a:pPr lvl="0" defTabSz="755957"/>
            <a:r>
              <a:rPr lang="en-US" dirty="0">
                <a:solidFill>
                  <a:srgbClr val="000000"/>
                </a:solidFill>
              </a:rPr>
              <a:t>The 60/40 portfolio is 60% invested in S&amp;P 500 Total Return Index and 40% invested in Bloomberg U.S. Aggregate Total Return Index. S&amp;P 500 returns from 1950 to 1970 are estimated using the Shiller S&amp;P Composite. U.S. fixed income total returns from 1950 to 1975 are estimated using data from Strategas/Ibbotson. The portfolio is rebalanced annually. </a:t>
            </a:r>
          </a:p>
          <a:p>
            <a:pPr lvl="0" defTabSz="755957"/>
            <a:r>
              <a:rPr lang="en-US" i="1" dirty="0">
                <a:solidFill>
                  <a:srgbClr val="000000"/>
                </a:solidFill>
              </a:rPr>
              <a:t>Guide to the Markets – U.S. </a:t>
            </a:r>
            <a:r>
              <a:rPr lang="en-US" dirty="0">
                <a:solidFill>
                  <a:srgbClr val="000000"/>
                </a:solidFill>
              </a:rPr>
              <a:t>Data are as of September 12, 2023.</a:t>
            </a:r>
            <a:endParaRPr lang="en-US" dirty="0"/>
          </a:p>
        </p:txBody>
      </p:sp>
      <p:sp>
        <p:nvSpPr>
          <p:cNvPr id="7" name="Rectangle: Rounded Corners 19">
            <a:extLst>
              <a:ext uri="{FF2B5EF4-FFF2-40B4-BE49-F238E27FC236}">
                <a16:creationId xmlns:a16="http://schemas.microsoft.com/office/drawing/2014/main" id="{04435546-A92D-4385-82BB-1B2E12D64BFD}"/>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sp>
        <p:nvSpPr>
          <p:cNvPr id="13" name="Footer Placeholder 3">
            <a:extLst>
              <a:ext uri="{FF2B5EF4-FFF2-40B4-BE49-F238E27FC236}">
                <a16:creationId xmlns:a16="http://schemas.microsoft.com/office/drawing/2014/main" id="{9BACBC97-FEF2-46EF-8776-C1BB186C2C49}"/>
              </a:ext>
            </a:extLst>
          </p:cNvPr>
          <p:cNvSpPr txBox="1">
            <a:spLocks/>
          </p:cNvSpPr>
          <p:nvPr/>
        </p:nvSpPr>
        <p:spPr>
          <a:xfrm>
            <a:off x="8497493" y="670076"/>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64</a:t>
            </a:r>
          </a:p>
        </p:txBody>
      </p:sp>
      <p:pic>
        <p:nvPicPr>
          <p:cNvPr id="3" name="Picture 2">
            <a:extLst>
              <a:ext uri="{FF2B5EF4-FFF2-40B4-BE49-F238E27FC236}">
                <a16:creationId xmlns:a16="http://schemas.microsoft.com/office/drawing/2014/main" id="{27DDA24E-CC2A-2D22-DB86-BF83B24C7303}"/>
              </a:ext>
            </a:extLst>
          </p:cNvPr>
          <p:cNvPicPr>
            <a:picLocks noChangeAspect="1"/>
          </p:cNvPicPr>
          <p:nvPr/>
        </p:nvPicPr>
        <p:blipFill>
          <a:blip r:embed="rId2"/>
          <a:stretch>
            <a:fillRect/>
          </a:stretch>
        </p:blipFill>
        <p:spPr>
          <a:xfrm>
            <a:off x="762000" y="1206500"/>
            <a:ext cx="8229600" cy="4728812"/>
          </a:xfrm>
          <a:prstGeom prst="rect">
            <a:avLst/>
          </a:prstGeom>
        </p:spPr>
      </p:pic>
    </p:spTree>
    <p:extLst>
      <p:ext uri="{BB962C8B-B14F-4D97-AF65-F5344CB8AC3E}">
        <p14:creationId xmlns:p14="http://schemas.microsoft.com/office/powerpoint/2010/main" val="326949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900" dirty="0"/>
              <a:t>Bloomberg U.S. </a:t>
            </a:r>
            <a:r>
              <a:rPr lang="en-US" sz="1900" dirty="0" err="1"/>
              <a:t>Agg</a:t>
            </a:r>
            <a:r>
              <a:rPr lang="en-US" sz="1900" dirty="0"/>
              <a:t>. annual returns and intra-year declines</a:t>
            </a:r>
          </a:p>
        </p:txBody>
      </p:sp>
      <p:sp>
        <p:nvSpPr>
          <p:cNvPr id="4" name="Date Placeholder 3"/>
          <p:cNvSpPr>
            <a:spLocks noGrp="1"/>
          </p:cNvSpPr>
          <p:nvPr>
            <p:ph type="dt" sz="half" idx="10"/>
          </p:nvPr>
        </p:nvSpPr>
        <p:spPr/>
        <p:txBody>
          <a:bodyPr/>
          <a:lstStyle/>
          <a:p>
            <a:r>
              <a:rPr lang="en-US" sz="1200">
                <a:solidFill>
                  <a:srgbClr val="000000"/>
                </a:solidFill>
              </a:rPr>
              <a:t>GTM</a:t>
            </a:r>
            <a:endParaRPr lang="en-US" sz="1200" dirty="0">
              <a:solidFill>
                <a:srgbClr val="000000"/>
              </a:solidFill>
            </a:endParaRPr>
          </a:p>
        </p:txBody>
      </p:sp>
      <p:sp>
        <p:nvSpPr>
          <p:cNvPr id="5" name="Footer Placeholder 4"/>
          <p:cNvSpPr>
            <a:spLocks noGrp="1"/>
          </p:cNvSpPr>
          <p:nvPr>
            <p:ph type="ftr" sz="quarter" idx="11"/>
          </p:nvPr>
        </p:nvSpPr>
        <p:spPr/>
        <p:txBody>
          <a:bodyPr/>
          <a:lstStyle/>
          <a:p>
            <a:r>
              <a:rPr lang="en-US" sz="1200">
                <a:solidFill>
                  <a:srgbClr val="000000"/>
                </a:solidFill>
              </a:rPr>
              <a:t>U.S.</a:t>
            </a:r>
            <a:endParaRPr lang="en-US" sz="1200" dirty="0">
              <a:solidFill>
                <a:srgbClr val="000000"/>
              </a:solidFill>
            </a:endParaRPr>
          </a:p>
        </p:txBody>
      </p:sp>
      <p:sp>
        <p:nvSpPr>
          <p:cNvPr id="6" name="Text Placeholder 5"/>
          <p:cNvSpPr>
            <a:spLocks noGrp="1"/>
          </p:cNvSpPr>
          <p:nvPr>
            <p:ph type="body" sz="quarter" idx="25"/>
          </p:nvPr>
        </p:nvSpPr>
        <p:spPr>
          <a:xfrm>
            <a:off x="761999" y="5941983"/>
            <a:ext cx="6784975" cy="572593"/>
          </a:xfrm>
        </p:spPr>
        <p:txBody>
          <a:bodyPr/>
          <a:lstStyle/>
          <a:p>
            <a:r>
              <a:rPr lang="en-US" dirty="0"/>
              <a:t>Source: Bloomberg, FactSet, J.P. Morgan Asset Management.</a:t>
            </a:r>
          </a:p>
          <a:p>
            <a:r>
              <a:rPr lang="en-US" dirty="0"/>
              <a:t>Returns are based on total return. Intra-year drops refers to the largest market drops from a peak to a trough during the year. For illustrative purposes only. Returns shown are calendar year returns from 1976 to 2022, over which time period the average annual return was 6.6%. Returns from 1976 to 1989 are calculated on a monthly basis; daily data are used afterward.</a:t>
            </a:r>
          </a:p>
          <a:p>
            <a:r>
              <a:rPr lang="en-US" i="1" dirty="0"/>
              <a:t>Guide to the Markets – U.S.</a:t>
            </a:r>
            <a:r>
              <a:rPr lang="en-US" dirty="0"/>
              <a:t> Data are as of September 12, 2023.</a:t>
            </a:r>
          </a:p>
        </p:txBody>
      </p:sp>
      <p:sp>
        <p:nvSpPr>
          <p:cNvPr id="12" name="Rectangle: Rounded Corners 7">
            <a:extLst>
              <a:ext uri="{FF2B5EF4-FFF2-40B4-BE49-F238E27FC236}">
                <a16:creationId xmlns:a16="http://schemas.microsoft.com/office/drawing/2014/main" id="{95709890-EC27-41B3-BD3A-D0512CC55B13}"/>
              </a:ext>
            </a:extLst>
          </p:cNvPr>
          <p:cNvSpPr/>
          <p:nvPr/>
        </p:nvSpPr>
        <p:spPr>
          <a:xfrm rot="16200000">
            <a:off x="-300585" y="3029351"/>
            <a:ext cx="1231904" cy="220589"/>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Fixed Income</a:t>
            </a:r>
          </a:p>
        </p:txBody>
      </p:sp>
      <p:sp>
        <p:nvSpPr>
          <p:cNvPr id="14"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45</a:t>
            </a:r>
          </a:p>
        </p:txBody>
      </p:sp>
      <p:pic>
        <p:nvPicPr>
          <p:cNvPr id="3" name="Picture 2">
            <a:extLst>
              <a:ext uri="{FF2B5EF4-FFF2-40B4-BE49-F238E27FC236}">
                <a16:creationId xmlns:a16="http://schemas.microsoft.com/office/drawing/2014/main" id="{165FB9FE-AB37-B964-0FE1-011B11B0CD86}"/>
              </a:ext>
            </a:extLst>
          </p:cNvPr>
          <p:cNvPicPr>
            <a:picLocks noChangeAspect="1"/>
          </p:cNvPicPr>
          <p:nvPr/>
        </p:nvPicPr>
        <p:blipFill>
          <a:blip r:embed="rId2"/>
          <a:stretch>
            <a:fillRect/>
          </a:stretch>
        </p:blipFill>
        <p:spPr>
          <a:xfrm>
            <a:off x="762000" y="1206500"/>
            <a:ext cx="8229600" cy="4690092"/>
          </a:xfrm>
          <a:prstGeom prst="rect">
            <a:avLst/>
          </a:prstGeom>
        </p:spPr>
      </p:pic>
    </p:spTree>
    <p:extLst>
      <p:ext uri="{BB962C8B-B14F-4D97-AF65-F5344CB8AC3E}">
        <p14:creationId xmlns:p14="http://schemas.microsoft.com/office/powerpoint/2010/main" val="74113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0" y="1206500"/>
            <a:ext cx="8229600" cy="4621455"/>
          </a:xfrm>
          <a:prstGeom prst="rect">
            <a:avLst/>
          </a:prstGeom>
        </p:spPr>
      </p:pic>
      <p:sp>
        <p:nvSpPr>
          <p:cNvPr id="2" name="Title 1"/>
          <p:cNvSpPr>
            <a:spLocks noGrp="1"/>
          </p:cNvSpPr>
          <p:nvPr>
            <p:ph type="title"/>
          </p:nvPr>
        </p:nvSpPr>
        <p:spPr/>
        <p:txBody>
          <a:bodyPr/>
          <a:lstStyle/>
          <a:p>
            <a:r>
              <a:rPr lang="en-US" dirty="0">
                <a:latin typeface="JPM AM Pro" panose="020B0503040102020003" pitchFamily="34" charset="0"/>
              </a:rPr>
              <a:t>The Fed and interest rates</a:t>
            </a:r>
          </a:p>
        </p:txBody>
      </p:sp>
      <p:sp>
        <p:nvSpPr>
          <p:cNvPr id="4" name="Date Placeholder 3"/>
          <p:cNvSpPr>
            <a:spLocks noGrp="1"/>
          </p:cNvSpPr>
          <p:nvPr>
            <p:ph type="dt" sz="half" idx="10"/>
          </p:nvPr>
        </p:nvSpPr>
        <p:spPr/>
        <p:txBody>
          <a:bodyPr/>
          <a:lstStyle/>
          <a:p>
            <a:r>
              <a:rPr lang="en-US" sz="1200">
                <a:solidFill>
                  <a:srgbClr val="000000"/>
                </a:solidFill>
              </a:rPr>
              <a:t>GTM</a:t>
            </a:r>
            <a:endParaRPr lang="en-US" sz="1200" dirty="0">
              <a:solidFill>
                <a:srgbClr val="000000"/>
              </a:solidFill>
            </a:endParaRPr>
          </a:p>
        </p:txBody>
      </p:sp>
      <p:sp>
        <p:nvSpPr>
          <p:cNvPr id="5" name="Footer Placeholder 4"/>
          <p:cNvSpPr>
            <a:spLocks noGrp="1"/>
          </p:cNvSpPr>
          <p:nvPr>
            <p:ph type="ftr" sz="quarter" idx="11"/>
          </p:nvPr>
        </p:nvSpPr>
        <p:spPr/>
        <p:txBody>
          <a:bodyPr/>
          <a:lstStyle/>
          <a:p>
            <a:r>
              <a:rPr lang="en-US" sz="1200">
                <a:solidFill>
                  <a:srgbClr val="000000"/>
                </a:solidFill>
              </a:rPr>
              <a:t>U.S.</a:t>
            </a:r>
            <a:endParaRPr lang="en-US" sz="1200" dirty="0">
              <a:solidFill>
                <a:srgbClr val="000000"/>
              </a:solidFill>
            </a:endParaRPr>
          </a:p>
        </p:txBody>
      </p:sp>
      <p:sp>
        <p:nvSpPr>
          <p:cNvPr id="6" name="Text Placeholder 5"/>
          <p:cNvSpPr>
            <a:spLocks noGrp="1"/>
          </p:cNvSpPr>
          <p:nvPr>
            <p:ph type="body" sz="quarter" idx="25"/>
          </p:nvPr>
        </p:nvSpPr>
        <p:spPr>
          <a:xfrm>
            <a:off x="762000" y="5925893"/>
            <a:ext cx="6784975" cy="858697"/>
          </a:xfrm>
        </p:spPr>
        <p:txBody>
          <a:bodyPr/>
          <a:lstStyle/>
          <a:p>
            <a:r>
              <a:rPr lang="en-US" sz="750" dirty="0"/>
              <a:t>Source: Bloomberg, FactSet, Federal Reserve, J.P. Morgan Asset Management.</a:t>
            </a:r>
          </a:p>
          <a:p>
            <a:r>
              <a:rPr lang="en-US" sz="750" dirty="0"/>
              <a:t>Market expectations are based off of the respective Federal Funds Futures contracts for December expiry. *Long-run projections are the rates of growth, unemployment and inflation to which a policymaker expects the economy to converge over the next five to six years in absence of further shocks and under appropriate monetary policy. Forecasts are not a reliable indicator of future performance. Forecasts, projections and other forward-looking statements are based upon current beliefs and expectations. They are for illustrative purposes only and serve as an indication of what may occur. Given the inherent uncertainties and risks associated with forecasts, projections or other forward-looking statements, actual events, results or performance may differ materially from those reflected or contemplated.</a:t>
            </a:r>
          </a:p>
          <a:p>
            <a:r>
              <a:rPr lang="en-US" sz="750" i="1" dirty="0">
                <a:solidFill>
                  <a:srgbClr val="000000"/>
                </a:solidFill>
              </a:rPr>
              <a:t>Guide to the Markets – U.S.</a:t>
            </a:r>
            <a:r>
              <a:rPr lang="en-US" sz="750" dirty="0">
                <a:solidFill>
                  <a:srgbClr val="000000"/>
                </a:solidFill>
              </a:rPr>
              <a:t> Data are as of September 12, 2023.</a:t>
            </a:r>
            <a:endParaRPr lang="en-US" sz="750" dirty="0"/>
          </a:p>
        </p:txBody>
      </p:sp>
      <p:sp>
        <p:nvSpPr>
          <p:cNvPr id="8"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36</a:t>
            </a:r>
          </a:p>
        </p:txBody>
      </p:sp>
      <p:sp>
        <p:nvSpPr>
          <p:cNvPr id="12" name="Rectangle: Rounded Corners 7">
            <a:extLst>
              <a:ext uri="{FF2B5EF4-FFF2-40B4-BE49-F238E27FC236}">
                <a16:creationId xmlns:a16="http://schemas.microsoft.com/office/drawing/2014/main" id="{95709890-EC27-41B3-BD3A-D0512CC55B13}"/>
              </a:ext>
            </a:extLst>
          </p:cNvPr>
          <p:cNvSpPr/>
          <p:nvPr/>
        </p:nvSpPr>
        <p:spPr>
          <a:xfrm rot="16200000">
            <a:off x="-300585" y="3029351"/>
            <a:ext cx="1231904" cy="220589"/>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Fixed Income</a:t>
            </a:r>
          </a:p>
        </p:txBody>
      </p:sp>
    </p:spTree>
    <p:extLst>
      <p:ext uri="{BB962C8B-B14F-4D97-AF65-F5344CB8AC3E}">
        <p14:creationId xmlns:p14="http://schemas.microsoft.com/office/powerpoint/2010/main" val="225002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B5080C-440B-4BCA-9EDC-81505FFBD922}"/>
              </a:ext>
            </a:extLst>
          </p:cNvPr>
          <p:cNvSpPr>
            <a:spLocks noGrp="1"/>
          </p:cNvSpPr>
          <p:nvPr>
            <p:ph type="title"/>
          </p:nvPr>
        </p:nvSpPr>
        <p:spPr/>
        <p:txBody>
          <a:bodyPr/>
          <a:lstStyle/>
          <a:p>
            <a:r>
              <a:rPr lang="en-US" dirty="0"/>
              <a:t>Inflation components</a:t>
            </a:r>
          </a:p>
        </p:txBody>
      </p:sp>
      <p:sp>
        <p:nvSpPr>
          <p:cNvPr id="10" name="Text Placeholder 9">
            <a:extLst>
              <a:ext uri="{FF2B5EF4-FFF2-40B4-BE49-F238E27FC236}">
                <a16:creationId xmlns:a16="http://schemas.microsoft.com/office/drawing/2014/main" id="{B24559BA-BF4A-4F0E-A1AB-1A4E8E57619E}"/>
              </a:ext>
            </a:extLst>
          </p:cNvPr>
          <p:cNvSpPr>
            <a:spLocks noGrp="1"/>
          </p:cNvSpPr>
          <p:nvPr>
            <p:ph type="body" sz="quarter" idx="25"/>
          </p:nvPr>
        </p:nvSpPr>
        <p:spPr>
          <a:xfrm>
            <a:off x="762001" y="5968604"/>
            <a:ext cx="6784975" cy="801630"/>
          </a:xfrm>
        </p:spPr>
        <p:txBody>
          <a:bodyPr/>
          <a:lstStyle/>
          <a:p>
            <a:r>
              <a:rPr lang="en-GB" sz="800" dirty="0"/>
              <a:t>Source: Bureau of Labor Statistics, FactSet, J.P. Morgan Asset Management. </a:t>
            </a:r>
            <a:r>
              <a:rPr lang="en-US" sz="800" dirty="0"/>
              <a:t>Contributions mirror the BLS methodology on Table 7 of the CPI report. Values may not sum to headline CPI figures due to rounding and underlying calculations. *Core services ex-shelter CPI is a custom index using CPI components created by J.P. Morgan Asset Management. Left: “Shelter” includes owners’ equivalent rent and rent of primary residence; “Other” primarily reflects household furnishings, apparel, education and communication services, medical care services and other personal services. Right: “Transportation services” primarily includes leased cars and trucks, motor vehicle insurance and motor vehicle maintenance and repair. Airline fares are broken out from transportation services. </a:t>
            </a:r>
          </a:p>
          <a:p>
            <a:r>
              <a:rPr lang="en-US" sz="800" i="1" dirty="0">
                <a:solidFill>
                  <a:srgbClr val="000000"/>
                </a:solidFill>
              </a:rPr>
              <a:t>Guide to the Markets – U.S.</a:t>
            </a:r>
            <a:r>
              <a:rPr lang="en-US" sz="800" dirty="0">
                <a:solidFill>
                  <a:srgbClr val="000000"/>
                </a:solidFill>
              </a:rPr>
              <a:t> Data are as of September 12, 2023.</a:t>
            </a:r>
            <a:endParaRPr lang="en-US" dirty="0"/>
          </a:p>
        </p:txBody>
      </p:sp>
      <p:sp>
        <p:nvSpPr>
          <p:cNvPr id="5" name="Date Placeholder 4">
            <a:extLst>
              <a:ext uri="{FF2B5EF4-FFF2-40B4-BE49-F238E27FC236}">
                <a16:creationId xmlns:a16="http://schemas.microsoft.com/office/drawing/2014/main" id="{51BA87C7-D871-4DAC-9F72-096EB91D4E66}"/>
              </a:ext>
            </a:extLst>
          </p:cNvPr>
          <p:cNvSpPr>
            <a:spLocks noGrp="1"/>
          </p:cNvSpPr>
          <p:nvPr>
            <p:ph type="dt" sz="half" idx="26"/>
          </p:nvPr>
        </p:nvSpPr>
        <p:spPr/>
        <p:txBody>
          <a:bodyPr/>
          <a:lstStyle/>
          <a:p>
            <a:r>
              <a:rPr lang="en-US" dirty="0">
                <a:solidFill>
                  <a:srgbClr val="000000"/>
                </a:solidFill>
              </a:rPr>
              <a:t>GTM</a:t>
            </a:r>
          </a:p>
        </p:txBody>
      </p:sp>
      <p:sp>
        <p:nvSpPr>
          <p:cNvPr id="6" name="Footer Placeholder 5">
            <a:extLst>
              <a:ext uri="{FF2B5EF4-FFF2-40B4-BE49-F238E27FC236}">
                <a16:creationId xmlns:a16="http://schemas.microsoft.com/office/drawing/2014/main" id="{BE9F58ED-A4F7-48D3-92A8-580CC45994EE}"/>
              </a:ext>
            </a:extLst>
          </p:cNvPr>
          <p:cNvSpPr>
            <a:spLocks noGrp="1"/>
          </p:cNvSpPr>
          <p:nvPr>
            <p:ph type="ftr" sz="quarter" idx="27"/>
          </p:nvPr>
        </p:nvSpPr>
        <p:spPr/>
        <p:txBody>
          <a:bodyPr/>
          <a:lstStyle/>
          <a:p>
            <a:r>
              <a:rPr lang="en-US" dirty="0">
                <a:solidFill>
                  <a:srgbClr val="000000"/>
                </a:solidFill>
              </a:rPr>
              <a:t>U.S.</a:t>
            </a:r>
          </a:p>
        </p:txBody>
      </p:sp>
      <p:sp>
        <p:nvSpPr>
          <p:cNvPr id="32" name="Rectangle: Rounded Corners 16">
            <a:extLst>
              <a:ext uri="{FF2B5EF4-FFF2-40B4-BE49-F238E27FC236}">
                <a16:creationId xmlns:a16="http://schemas.microsoft.com/office/drawing/2014/main" id="{30E9616D-C5C1-4147-AA3D-2EC7A318A12E}"/>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2" name="Footer Placeholder 3">
            <a:extLst>
              <a:ext uri="{FF2B5EF4-FFF2-40B4-BE49-F238E27FC236}">
                <a16:creationId xmlns:a16="http://schemas.microsoft.com/office/drawing/2014/main" id="{5FC20B3D-F98A-51D2-066B-6607CDAC2A16}"/>
              </a:ext>
            </a:extLst>
          </p:cNvPr>
          <p:cNvSpPr txBox="1">
            <a:spLocks/>
          </p:cNvSpPr>
          <p:nvPr/>
        </p:nvSpPr>
        <p:spPr>
          <a:xfrm>
            <a:off x="8500513" y="661934"/>
            <a:ext cx="421629" cy="334011"/>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33</a:t>
            </a:r>
          </a:p>
        </p:txBody>
      </p:sp>
      <p:pic>
        <p:nvPicPr>
          <p:cNvPr id="7" name="Picture 6">
            <a:extLst>
              <a:ext uri="{FF2B5EF4-FFF2-40B4-BE49-F238E27FC236}">
                <a16:creationId xmlns:a16="http://schemas.microsoft.com/office/drawing/2014/main" id="{C8055DC6-3277-10A8-A58F-7592AC99DBC2}"/>
              </a:ext>
            </a:extLst>
          </p:cNvPr>
          <p:cNvPicPr>
            <a:picLocks noChangeAspect="1"/>
          </p:cNvPicPr>
          <p:nvPr/>
        </p:nvPicPr>
        <p:blipFill>
          <a:blip r:embed="rId3"/>
          <a:stretch>
            <a:fillRect/>
          </a:stretch>
        </p:blipFill>
        <p:spPr>
          <a:xfrm>
            <a:off x="762001" y="1170320"/>
            <a:ext cx="8239956" cy="4605780"/>
          </a:xfrm>
          <a:prstGeom prst="rect">
            <a:avLst/>
          </a:prstGeom>
        </p:spPr>
      </p:pic>
    </p:spTree>
    <p:extLst>
      <p:ext uri="{BB962C8B-B14F-4D97-AF65-F5344CB8AC3E}">
        <p14:creationId xmlns:p14="http://schemas.microsoft.com/office/powerpoint/2010/main" val="117402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JPM AM Pro" panose="020B0503040102020003" pitchFamily="34" charset="0"/>
              </a:rPr>
              <a:t>Yield curve</a:t>
            </a:r>
          </a:p>
        </p:txBody>
      </p:sp>
      <p:sp>
        <p:nvSpPr>
          <p:cNvPr id="6" name="Date Placeholder 5"/>
          <p:cNvSpPr>
            <a:spLocks noGrp="1"/>
          </p:cNvSpPr>
          <p:nvPr>
            <p:ph type="dt" sz="half" idx="10"/>
          </p:nvPr>
        </p:nvSpPr>
        <p:spPr/>
        <p:txBody>
          <a:bodyPr/>
          <a:lstStyle/>
          <a:p>
            <a:r>
              <a:rPr lang="en-US" sz="1200">
                <a:solidFill>
                  <a:srgbClr val="000000"/>
                </a:solidFill>
              </a:rPr>
              <a:t>GTM</a:t>
            </a:r>
            <a:endParaRPr lang="en-US" sz="1200" dirty="0">
              <a:solidFill>
                <a:srgbClr val="000000"/>
              </a:solidFill>
            </a:endParaRPr>
          </a:p>
        </p:txBody>
      </p:sp>
      <p:sp>
        <p:nvSpPr>
          <p:cNvPr id="7" name="Footer Placeholder 6"/>
          <p:cNvSpPr>
            <a:spLocks noGrp="1"/>
          </p:cNvSpPr>
          <p:nvPr>
            <p:ph type="ftr" sz="quarter" idx="11"/>
          </p:nvPr>
        </p:nvSpPr>
        <p:spPr/>
        <p:txBody>
          <a:bodyPr/>
          <a:lstStyle/>
          <a:p>
            <a:r>
              <a:rPr lang="en-US" sz="1200">
                <a:solidFill>
                  <a:srgbClr val="000000"/>
                </a:solidFill>
              </a:rPr>
              <a:t>U.S.</a:t>
            </a:r>
            <a:endParaRPr lang="en-US" sz="1200" dirty="0">
              <a:solidFill>
                <a:srgbClr val="000000"/>
              </a:solidFill>
            </a:endParaRPr>
          </a:p>
        </p:txBody>
      </p:sp>
      <p:sp>
        <p:nvSpPr>
          <p:cNvPr id="10" name="Text Placeholder 9"/>
          <p:cNvSpPr>
            <a:spLocks noGrp="1"/>
          </p:cNvSpPr>
          <p:nvPr>
            <p:ph type="body" sz="quarter" idx="25"/>
          </p:nvPr>
        </p:nvSpPr>
        <p:spPr>
          <a:xfrm>
            <a:off x="762000" y="6049653"/>
            <a:ext cx="6784975" cy="229037"/>
          </a:xfrm>
        </p:spPr>
        <p:txBody>
          <a:bodyPr/>
          <a:lstStyle/>
          <a:p>
            <a:r>
              <a:rPr lang="en-US" dirty="0">
                <a:latin typeface="JPM AM Pro Light" panose="020B0303040103020003" pitchFamily="34" charset="0"/>
              </a:rPr>
              <a:t>Source: FactSet, Federal Reserve, J.P. Morgan Asset Management. </a:t>
            </a:r>
          </a:p>
          <a:p>
            <a:r>
              <a:rPr lang="en-US" i="1" dirty="0">
                <a:latin typeface="JPM AM Pro Light" panose="020B0303040103020003" pitchFamily="34" charset="0"/>
              </a:rPr>
              <a:t>Guide to the Markets – U.S.</a:t>
            </a:r>
            <a:r>
              <a:rPr lang="en-US" dirty="0">
                <a:latin typeface="JPM AM Pro Light" panose="020B0303040103020003" pitchFamily="34" charset="0"/>
              </a:rPr>
              <a:t> Data are as of September 12, 2023.</a:t>
            </a:r>
          </a:p>
        </p:txBody>
      </p:sp>
      <p:sp>
        <p:nvSpPr>
          <p:cNvPr id="39" name="Footer Placeholder 3">
            <a:extLst>
              <a:ext uri="{FF2B5EF4-FFF2-40B4-BE49-F238E27FC236}">
                <a16:creationId xmlns:a16="http://schemas.microsoft.com/office/drawing/2014/main" id="{2036F4CE-EE8C-4B33-92FF-362B93DD728A}"/>
              </a:ext>
            </a:extLst>
          </p:cNvPr>
          <p:cNvSpPr txBox="1">
            <a:spLocks/>
          </p:cNvSpPr>
          <p:nvPr/>
        </p:nvSpPr>
        <p:spPr>
          <a:xfrm>
            <a:off x="8497493"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39</a:t>
            </a:r>
          </a:p>
        </p:txBody>
      </p:sp>
      <p:sp>
        <p:nvSpPr>
          <p:cNvPr id="12" name="Rectangle: Rounded Corners 7">
            <a:extLst>
              <a:ext uri="{FF2B5EF4-FFF2-40B4-BE49-F238E27FC236}">
                <a16:creationId xmlns:a16="http://schemas.microsoft.com/office/drawing/2014/main" id="{95709890-EC27-41B3-BD3A-D0512CC55B13}"/>
              </a:ext>
            </a:extLst>
          </p:cNvPr>
          <p:cNvSpPr/>
          <p:nvPr/>
        </p:nvSpPr>
        <p:spPr>
          <a:xfrm rot="16200000">
            <a:off x="-300585" y="3029351"/>
            <a:ext cx="1231904" cy="220589"/>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Fixed Income</a:t>
            </a:r>
          </a:p>
        </p:txBody>
      </p:sp>
      <p:pic>
        <p:nvPicPr>
          <p:cNvPr id="2" name="Picture 1">
            <a:extLst>
              <a:ext uri="{FF2B5EF4-FFF2-40B4-BE49-F238E27FC236}">
                <a16:creationId xmlns:a16="http://schemas.microsoft.com/office/drawing/2014/main" id="{6BCCDC50-FF73-0E18-5860-2FAC03B33241}"/>
              </a:ext>
            </a:extLst>
          </p:cNvPr>
          <p:cNvPicPr>
            <a:picLocks noChangeAspect="1"/>
          </p:cNvPicPr>
          <p:nvPr/>
        </p:nvPicPr>
        <p:blipFill>
          <a:blip r:embed="rId2"/>
          <a:stretch>
            <a:fillRect/>
          </a:stretch>
        </p:blipFill>
        <p:spPr>
          <a:xfrm>
            <a:off x="762000" y="1206500"/>
            <a:ext cx="8229600" cy="4621595"/>
          </a:xfrm>
          <a:prstGeom prst="rect">
            <a:avLst/>
          </a:prstGeom>
        </p:spPr>
      </p:pic>
    </p:spTree>
    <p:extLst>
      <p:ext uri="{BB962C8B-B14F-4D97-AF65-F5344CB8AC3E}">
        <p14:creationId xmlns:p14="http://schemas.microsoft.com/office/powerpoint/2010/main" val="132177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8BCF-378C-409F-9223-085370ECED08}"/>
              </a:ext>
            </a:extLst>
          </p:cNvPr>
          <p:cNvSpPr>
            <a:spLocks noGrp="1"/>
          </p:cNvSpPr>
          <p:nvPr>
            <p:ph type="title"/>
          </p:nvPr>
        </p:nvSpPr>
        <p:spPr>
          <a:xfrm>
            <a:off x="762001" y="316396"/>
            <a:ext cx="6872376" cy="617836"/>
          </a:xfrm>
        </p:spPr>
        <p:txBody>
          <a:bodyPr/>
          <a:lstStyle/>
          <a:p>
            <a:r>
              <a:rPr lang="en-US" dirty="0"/>
              <a:t>CD rates and other investment opportunities</a:t>
            </a:r>
          </a:p>
        </p:txBody>
      </p:sp>
      <p:sp>
        <p:nvSpPr>
          <p:cNvPr id="4" name="Text Placeholder 3">
            <a:extLst>
              <a:ext uri="{FF2B5EF4-FFF2-40B4-BE49-F238E27FC236}">
                <a16:creationId xmlns:a16="http://schemas.microsoft.com/office/drawing/2014/main" id="{BEF1F880-4971-4485-8402-C71ADDAC7B7A}"/>
              </a:ext>
            </a:extLst>
          </p:cNvPr>
          <p:cNvSpPr>
            <a:spLocks noGrp="1"/>
          </p:cNvSpPr>
          <p:nvPr>
            <p:ph type="body" sz="quarter" idx="25"/>
          </p:nvPr>
        </p:nvSpPr>
        <p:spPr>
          <a:xfrm>
            <a:off x="762000" y="6069439"/>
            <a:ext cx="6784975" cy="600934"/>
          </a:xfrm>
        </p:spPr>
        <p:txBody>
          <a:bodyPr/>
          <a:lstStyle/>
          <a:p>
            <a:r>
              <a:rPr lang="en-US" sz="700" dirty="0"/>
              <a:t>Source: Bankrate, Bloomberg, FactSet, Federal Reserve, Robert Shiller, J.P. Morgan Asset Management. </a:t>
            </a:r>
          </a:p>
          <a:p>
            <a:r>
              <a:rPr lang="en-US" sz="700" dirty="0"/>
              <a:t>U.S. High Yield: Bloomberg U.S. Corporate High Yield Index.  The S&amp;P 500 total return figure from the 1984 period was calculated using data from Robert Shiller. The analysis references the month in which the 6-month average CD rate peaked during previous rate hiking cycles. CD rate data prior to 2013 are sourced from the Federal Reserve whereas data from 2013 to 2023 are sourced from Bankrate. CD subsequent 12-month return calculation assumes reinvestment at the prevailing 6-month rate when the initial CD matures. U.S. High Yield performance does not appear for the 2019 period because returns were flat at 0.03%.</a:t>
            </a:r>
          </a:p>
          <a:p>
            <a:r>
              <a:rPr lang="en-US" sz="700" i="1" dirty="0"/>
              <a:t>Guide to the Markets – U.S.</a:t>
            </a:r>
            <a:r>
              <a:rPr lang="en-US" sz="700" dirty="0"/>
              <a:t> Data are as of September 12, 2023.</a:t>
            </a:r>
          </a:p>
        </p:txBody>
      </p:sp>
      <p:sp>
        <p:nvSpPr>
          <p:cNvPr id="17" name="Date Placeholder 6">
            <a:extLst>
              <a:ext uri="{FF2B5EF4-FFF2-40B4-BE49-F238E27FC236}">
                <a16:creationId xmlns:a16="http://schemas.microsoft.com/office/drawing/2014/main" id="{0D578DDA-6171-1B11-C872-CB98B9526673}"/>
              </a:ext>
            </a:extLst>
          </p:cNvPr>
          <p:cNvSpPr txBox="1">
            <a:spLocks/>
          </p:cNvSpPr>
          <p:nvPr/>
        </p:nvSpPr>
        <p:spPr>
          <a:xfrm>
            <a:off x="7467599" y="684251"/>
            <a:ext cx="591947" cy="244380"/>
          </a:xfrm>
          <a:prstGeom prst="rect">
            <a:avLst/>
          </a:prstGeom>
        </p:spPr>
        <p:txBody>
          <a:bodyPr/>
          <a:lstStyle>
            <a:defPPr>
              <a:defRPr lang="en-US"/>
            </a:defPPr>
            <a:lvl1pPr marL="0" algn="l" defTabSz="946094" rtl="0" eaLnBrk="1" latinLnBrk="0" hangingPunct="1">
              <a:defRPr sz="1862" kern="1200">
                <a:solidFill>
                  <a:schemeClr val="tx1"/>
                </a:solidFill>
                <a:latin typeface="+mn-lt"/>
                <a:ea typeface="+mn-ea"/>
                <a:cs typeface="+mn-cs"/>
              </a:defRPr>
            </a:lvl1pPr>
            <a:lvl2pPr marL="473048" algn="l" defTabSz="946094" rtl="0" eaLnBrk="1" latinLnBrk="0" hangingPunct="1">
              <a:defRPr sz="1862" kern="1200">
                <a:solidFill>
                  <a:schemeClr val="tx1"/>
                </a:solidFill>
                <a:latin typeface="+mn-lt"/>
                <a:ea typeface="+mn-ea"/>
                <a:cs typeface="+mn-cs"/>
              </a:defRPr>
            </a:lvl2pPr>
            <a:lvl3pPr marL="946094" algn="l" defTabSz="946094" rtl="0" eaLnBrk="1" latinLnBrk="0" hangingPunct="1">
              <a:defRPr sz="1862" kern="1200">
                <a:solidFill>
                  <a:schemeClr val="tx1"/>
                </a:solidFill>
                <a:latin typeface="+mn-lt"/>
                <a:ea typeface="+mn-ea"/>
                <a:cs typeface="+mn-cs"/>
              </a:defRPr>
            </a:lvl3pPr>
            <a:lvl4pPr marL="1419142" algn="l" defTabSz="946094" rtl="0" eaLnBrk="1" latinLnBrk="0" hangingPunct="1">
              <a:defRPr sz="1862" kern="1200">
                <a:solidFill>
                  <a:schemeClr val="tx1"/>
                </a:solidFill>
                <a:latin typeface="+mn-lt"/>
                <a:ea typeface="+mn-ea"/>
                <a:cs typeface="+mn-cs"/>
              </a:defRPr>
            </a:lvl4pPr>
            <a:lvl5pPr marL="1892189" algn="l" defTabSz="946094" rtl="0" eaLnBrk="1" latinLnBrk="0" hangingPunct="1">
              <a:defRPr sz="1862" kern="1200">
                <a:solidFill>
                  <a:schemeClr val="tx1"/>
                </a:solidFill>
                <a:latin typeface="+mn-lt"/>
                <a:ea typeface="+mn-ea"/>
                <a:cs typeface="+mn-cs"/>
              </a:defRPr>
            </a:lvl5pPr>
            <a:lvl6pPr marL="2365236" algn="l" defTabSz="946094" rtl="0" eaLnBrk="1" latinLnBrk="0" hangingPunct="1">
              <a:defRPr sz="1862" kern="1200">
                <a:solidFill>
                  <a:schemeClr val="tx1"/>
                </a:solidFill>
                <a:latin typeface="+mn-lt"/>
                <a:ea typeface="+mn-ea"/>
                <a:cs typeface="+mn-cs"/>
              </a:defRPr>
            </a:lvl6pPr>
            <a:lvl7pPr marL="2838284" algn="l" defTabSz="946094" rtl="0" eaLnBrk="1" latinLnBrk="0" hangingPunct="1">
              <a:defRPr sz="1862" kern="1200">
                <a:solidFill>
                  <a:schemeClr val="tx1"/>
                </a:solidFill>
                <a:latin typeface="+mn-lt"/>
                <a:ea typeface="+mn-ea"/>
                <a:cs typeface="+mn-cs"/>
              </a:defRPr>
            </a:lvl7pPr>
            <a:lvl8pPr marL="3311331" algn="l" defTabSz="946094" rtl="0" eaLnBrk="1" latinLnBrk="0" hangingPunct="1">
              <a:defRPr sz="1862" kern="1200">
                <a:solidFill>
                  <a:schemeClr val="tx1"/>
                </a:solidFill>
                <a:latin typeface="+mn-lt"/>
                <a:ea typeface="+mn-ea"/>
                <a:cs typeface="+mn-cs"/>
              </a:defRPr>
            </a:lvl8pPr>
            <a:lvl9pPr marL="3784378" algn="l" defTabSz="946094" rtl="0" eaLnBrk="1" latinLnBrk="0" hangingPunct="1">
              <a:defRPr sz="1862" kern="1200">
                <a:solidFill>
                  <a:schemeClr val="tx1"/>
                </a:solidFill>
                <a:latin typeface="+mn-lt"/>
                <a:ea typeface="+mn-ea"/>
                <a:cs typeface="+mn-cs"/>
              </a:defRPr>
            </a:lvl9p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GTM</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8" name="Footer Placeholder 7">
            <a:extLst>
              <a:ext uri="{FF2B5EF4-FFF2-40B4-BE49-F238E27FC236}">
                <a16:creationId xmlns:a16="http://schemas.microsoft.com/office/drawing/2014/main" id="{3E3B85B2-7BA0-E10D-A236-7A163E592259}"/>
              </a:ext>
            </a:extLst>
          </p:cNvPr>
          <p:cNvSpPr txBox="1">
            <a:spLocks/>
          </p:cNvSpPr>
          <p:nvPr/>
        </p:nvSpPr>
        <p:spPr>
          <a:xfrm>
            <a:off x="8059548" y="684252"/>
            <a:ext cx="438151" cy="244380"/>
          </a:xfrm>
          <a:prstGeom prst="rect">
            <a:avLst/>
          </a:prstGeom>
        </p:spPr>
        <p:txBody>
          <a:bodyPr/>
          <a:lstStyle>
            <a:defPPr>
              <a:defRPr lang="en-US"/>
            </a:defPPr>
            <a:lvl1pPr marL="0" algn="l" defTabSz="946094" rtl="0" eaLnBrk="1" latinLnBrk="0" hangingPunct="1">
              <a:defRPr sz="1862" kern="1200">
                <a:solidFill>
                  <a:schemeClr val="tx1"/>
                </a:solidFill>
                <a:latin typeface="+mn-lt"/>
                <a:ea typeface="+mn-ea"/>
                <a:cs typeface="+mn-cs"/>
              </a:defRPr>
            </a:lvl1pPr>
            <a:lvl2pPr marL="473048" algn="l" defTabSz="946094" rtl="0" eaLnBrk="1" latinLnBrk="0" hangingPunct="1">
              <a:defRPr sz="1862" kern="1200">
                <a:solidFill>
                  <a:schemeClr val="tx1"/>
                </a:solidFill>
                <a:latin typeface="+mn-lt"/>
                <a:ea typeface="+mn-ea"/>
                <a:cs typeface="+mn-cs"/>
              </a:defRPr>
            </a:lvl2pPr>
            <a:lvl3pPr marL="946094" algn="l" defTabSz="946094" rtl="0" eaLnBrk="1" latinLnBrk="0" hangingPunct="1">
              <a:defRPr sz="1862" kern="1200">
                <a:solidFill>
                  <a:schemeClr val="tx1"/>
                </a:solidFill>
                <a:latin typeface="+mn-lt"/>
                <a:ea typeface="+mn-ea"/>
                <a:cs typeface="+mn-cs"/>
              </a:defRPr>
            </a:lvl3pPr>
            <a:lvl4pPr marL="1419142" algn="l" defTabSz="946094" rtl="0" eaLnBrk="1" latinLnBrk="0" hangingPunct="1">
              <a:defRPr sz="1862" kern="1200">
                <a:solidFill>
                  <a:schemeClr val="tx1"/>
                </a:solidFill>
                <a:latin typeface="+mn-lt"/>
                <a:ea typeface="+mn-ea"/>
                <a:cs typeface="+mn-cs"/>
              </a:defRPr>
            </a:lvl4pPr>
            <a:lvl5pPr marL="1892189" algn="l" defTabSz="946094" rtl="0" eaLnBrk="1" latinLnBrk="0" hangingPunct="1">
              <a:defRPr sz="1862" kern="1200">
                <a:solidFill>
                  <a:schemeClr val="tx1"/>
                </a:solidFill>
                <a:latin typeface="+mn-lt"/>
                <a:ea typeface="+mn-ea"/>
                <a:cs typeface="+mn-cs"/>
              </a:defRPr>
            </a:lvl5pPr>
            <a:lvl6pPr marL="2365236" algn="l" defTabSz="946094" rtl="0" eaLnBrk="1" latinLnBrk="0" hangingPunct="1">
              <a:defRPr sz="1862" kern="1200">
                <a:solidFill>
                  <a:schemeClr val="tx1"/>
                </a:solidFill>
                <a:latin typeface="+mn-lt"/>
                <a:ea typeface="+mn-ea"/>
                <a:cs typeface="+mn-cs"/>
              </a:defRPr>
            </a:lvl6pPr>
            <a:lvl7pPr marL="2838284" algn="l" defTabSz="946094" rtl="0" eaLnBrk="1" latinLnBrk="0" hangingPunct="1">
              <a:defRPr sz="1862" kern="1200">
                <a:solidFill>
                  <a:schemeClr val="tx1"/>
                </a:solidFill>
                <a:latin typeface="+mn-lt"/>
                <a:ea typeface="+mn-ea"/>
                <a:cs typeface="+mn-cs"/>
              </a:defRPr>
            </a:lvl7pPr>
            <a:lvl8pPr marL="3311331" algn="l" defTabSz="946094" rtl="0" eaLnBrk="1" latinLnBrk="0" hangingPunct="1">
              <a:defRPr sz="1862" kern="1200">
                <a:solidFill>
                  <a:schemeClr val="tx1"/>
                </a:solidFill>
                <a:latin typeface="+mn-lt"/>
                <a:ea typeface="+mn-ea"/>
                <a:cs typeface="+mn-cs"/>
              </a:defRPr>
            </a:lvl8pPr>
            <a:lvl9pPr marL="3784378" algn="l" defTabSz="946094" rtl="0" eaLnBrk="1" latinLnBrk="0" hangingPunct="1">
              <a:defRPr sz="1862" kern="1200">
                <a:solidFill>
                  <a:schemeClr val="tx1"/>
                </a:solidFill>
                <a:latin typeface="+mn-lt"/>
                <a:ea typeface="+mn-ea"/>
                <a:cs typeface="+mn-cs"/>
              </a:defRPr>
            </a:lvl9pP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28" normalizeH="0" baseline="0" noProof="0">
                <a:ln>
                  <a:noFill/>
                </a:ln>
                <a:solidFill>
                  <a:srgbClr val="000000"/>
                </a:solidFill>
                <a:effectLst/>
                <a:uLnTx/>
                <a:uFillTx/>
                <a:latin typeface="JPM AM Pro" panose="020B0503040102020003" pitchFamily="34" charset="0"/>
                <a:ea typeface="+mn-ea"/>
                <a:cs typeface="+mn-cs"/>
              </a:rPr>
              <a:t>U.S.</a:t>
            </a:r>
            <a:endParaRPr kumimoji="0" lang="en-US" sz="1200" b="0" i="0" u="none" strike="noStrike" kern="1200" cap="all" spc="-28" normalizeH="0" baseline="0" noProof="0" dirty="0">
              <a:ln>
                <a:noFill/>
              </a:ln>
              <a:solidFill>
                <a:srgbClr val="000000"/>
              </a:solidFill>
              <a:effectLst/>
              <a:uLnTx/>
              <a:uFillTx/>
              <a:latin typeface="JPM AM Pro" panose="020B0503040102020003" pitchFamily="34" charset="0"/>
              <a:ea typeface="+mn-ea"/>
              <a:cs typeface="+mn-cs"/>
            </a:endParaRPr>
          </a:p>
        </p:txBody>
      </p:sp>
      <p:sp>
        <p:nvSpPr>
          <p:cNvPr id="19" name="Footer Placeholder 3">
            <a:extLst>
              <a:ext uri="{FF2B5EF4-FFF2-40B4-BE49-F238E27FC236}">
                <a16:creationId xmlns:a16="http://schemas.microsoft.com/office/drawing/2014/main" id="{54A848B7-9A52-1883-8AC9-63FCC7F3B2B6}"/>
              </a:ext>
            </a:extLst>
          </p:cNvPr>
          <p:cNvSpPr txBox="1">
            <a:spLocks/>
          </p:cNvSpPr>
          <p:nvPr/>
        </p:nvSpPr>
        <p:spPr>
          <a:xfrm>
            <a:off x="8503794"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pPr marL="0" marR="0" lvl="0" indent="0" algn="ctr" defTabSz="1042873" rtl="0" eaLnBrk="1" fontAlgn="auto" latinLnBrk="0" hangingPunct="1">
              <a:lnSpc>
                <a:spcPct val="100000"/>
              </a:lnSpc>
              <a:spcBef>
                <a:spcPts val="0"/>
              </a:spcBef>
              <a:spcAft>
                <a:spcPts val="0"/>
              </a:spcAft>
              <a:buClrTx/>
              <a:buSzTx/>
              <a:buFontTx/>
              <a:buNone/>
              <a:tabLst/>
              <a:defRPr/>
            </a:pPr>
            <a:r>
              <a:rPr kumimoji="0" lang="en-US" sz="1200" b="0" i="0" u="none" strike="noStrike" kern="1200" cap="all" spc="-33" normalizeH="0" baseline="0" noProof="0" dirty="0">
                <a:ln>
                  <a:noFill/>
                </a:ln>
                <a:solidFill>
                  <a:srgbClr val="000000"/>
                </a:solidFill>
                <a:effectLst/>
                <a:uLnTx/>
                <a:uFillTx/>
                <a:latin typeface="JPM AM Pro" panose="020B0503040102020003" pitchFamily="34" charset="0"/>
                <a:ea typeface="+mn-ea"/>
                <a:cs typeface="+mn-cs"/>
              </a:rPr>
              <a:t>67</a:t>
            </a:r>
          </a:p>
        </p:txBody>
      </p:sp>
      <p:sp>
        <p:nvSpPr>
          <p:cNvPr id="5" name="Rectangle: Rounded Corners 19">
            <a:extLst>
              <a:ext uri="{FF2B5EF4-FFF2-40B4-BE49-F238E27FC236}">
                <a16:creationId xmlns:a16="http://schemas.microsoft.com/office/drawing/2014/main" id="{4ADE28CC-B99D-C323-F28C-613ADA262F89}"/>
              </a:ext>
            </a:extLst>
          </p:cNvPr>
          <p:cNvSpPr/>
          <p:nvPr/>
        </p:nvSpPr>
        <p:spPr>
          <a:xfrm rot="16200000">
            <a:off x="-450202" y="4986517"/>
            <a:ext cx="1545336" cy="219456"/>
          </a:xfrm>
          <a:prstGeom prst="roundRect">
            <a:avLst>
              <a:gd name="adj" fmla="val 50000"/>
            </a:avLst>
          </a:prstGeom>
          <a:solidFill>
            <a:srgbClr val="004F31"/>
          </a:solidFill>
          <a:ln w="9525" cap="sq">
            <a:noFill/>
            <a:miter lim="800000"/>
          </a:ln>
        </p:spPr>
        <p:style>
          <a:lnRef idx="0">
            <a:schemeClr val="accent1"/>
          </a:lnRef>
          <a:fillRef idx="1">
            <a:schemeClr val="accent1"/>
          </a:fillRef>
          <a:effectRef idx="0">
            <a:srgbClr val="000000"/>
          </a:effectRef>
          <a:fontRef idx="minor">
            <a:schemeClr val="bg1"/>
          </a:fontRef>
        </p:style>
        <p:txBody>
          <a:bodyPr lIns="0" tIns="0" rIns="0" bIns="0" rtlCol="0" anchor="ctr"/>
          <a:lstStyle/>
          <a:p>
            <a:pPr marL="0" marR="0" lvl="0" indent="0" algn="ctr" defTabSz="94609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JPM AM Pro" panose="020B0503040102020003" pitchFamily="34" charset="0"/>
                <a:ea typeface="+mn-ea"/>
                <a:cs typeface="+mn-cs"/>
              </a:rPr>
              <a:t>Investing Principles</a:t>
            </a:r>
          </a:p>
        </p:txBody>
      </p:sp>
      <p:pic>
        <p:nvPicPr>
          <p:cNvPr id="6" name="Picture 5">
            <a:extLst>
              <a:ext uri="{FF2B5EF4-FFF2-40B4-BE49-F238E27FC236}">
                <a16:creationId xmlns:a16="http://schemas.microsoft.com/office/drawing/2014/main" id="{7CD18FA6-1B82-C9A5-325E-F5CEFD9C649C}"/>
              </a:ext>
            </a:extLst>
          </p:cNvPr>
          <p:cNvPicPr>
            <a:picLocks noChangeAspect="1"/>
          </p:cNvPicPr>
          <p:nvPr/>
        </p:nvPicPr>
        <p:blipFill>
          <a:blip r:embed="rId3"/>
          <a:stretch>
            <a:fillRect/>
          </a:stretch>
        </p:blipFill>
        <p:spPr>
          <a:xfrm>
            <a:off x="762000" y="1158104"/>
            <a:ext cx="8277225" cy="4829175"/>
          </a:xfrm>
          <a:prstGeom prst="rect">
            <a:avLst/>
          </a:prstGeom>
        </p:spPr>
      </p:pic>
    </p:spTree>
    <p:extLst>
      <p:ext uri="{BB962C8B-B14F-4D97-AF65-F5344CB8AC3E}">
        <p14:creationId xmlns:p14="http://schemas.microsoft.com/office/powerpoint/2010/main" val="197392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JPM AM Pro" panose="020B0503040102020003" pitchFamily="34" charset="0"/>
              </a:rPr>
              <a:t>Fixed income valuations</a:t>
            </a:r>
          </a:p>
        </p:txBody>
      </p:sp>
      <p:sp>
        <p:nvSpPr>
          <p:cNvPr id="4" name="Date Placeholder 3"/>
          <p:cNvSpPr>
            <a:spLocks noGrp="1"/>
          </p:cNvSpPr>
          <p:nvPr>
            <p:ph type="dt" sz="half" idx="10"/>
          </p:nvPr>
        </p:nvSpPr>
        <p:spPr/>
        <p:txBody>
          <a:bodyPr/>
          <a:lstStyle/>
          <a:p>
            <a:r>
              <a:rPr lang="en-US" sz="1200">
                <a:solidFill>
                  <a:srgbClr val="000000"/>
                </a:solidFill>
              </a:rPr>
              <a:t>GTM</a:t>
            </a:r>
            <a:endParaRPr lang="en-US" sz="1200" dirty="0">
              <a:solidFill>
                <a:srgbClr val="000000"/>
              </a:solidFill>
            </a:endParaRPr>
          </a:p>
        </p:txBody>
      </p:sp>
      <p:sp>
        <p:nvSpPr>
          <p:cNvPr id="5" name="Footer Placeholder 4"/>
          <p:cNvSpPr>
            <a:spLocks noGrp="1"/>
          </p:cNvSpPr>
          <p:nvPr>
            <p:ph type="ftr" sz="quarter" idx="11"/>
          </p:nvPr>
        </p:nvSpPr>
        <p:spPr/>
        <p:txBody>
          <a:bodyPr/>
          <a:lstStyle/>
          <a:p>
            <a:r>
              <a:rPr lang="en-US" sz="1200">
                <a:solidFill>
                  <a:srgbClr val="000000"/>
                </a:solidFill>
              </a:rPr>
              <a:t>U.S.</a:t>
            </a:r>
            <a:endParaRPr lang="en-US" sz="1200" dirty="0">
              <a:solidFill>
                <a:srgbClr val="000000"/>
              </a:solidFill>
            </a:endParaRPr>
          </a:p>
        </p:txBody>
      </p:sp>
      <p:sp>
        <p:nvSpPr>
          <p:cNvPr id="6" name="Text Placeholder 5"/>
          <p:cNvSpPr>
            <a:spLocks noGrp="1"/>
          </p:cNvSpPr>
          <p:nvPr>
            <p:ph type="body" sz="quarter" idx="25"/>
          </p:nvPr>
        </p:nvSpPr>
        <p:spPr>
          <a:xfrm>
            <a:off x="761999" y="5887128"/>
            <a:ext cx="6784975" cy="751360"/>
          </a:xfrm>
        </p:spPr>
        <p:txBody>
          <a:bodyPr/>
          <a:lstStyle/>
          <a:p>
            <a:r>
              <a:rPr lang="en-US" sz="750" dirty="0">
                <a:cs typeface="Arial" panose="020B0604020202020204" pitchFamily="34" charset="0"/>
              </a:rPr>
              <a:t>Source: </a:t>
            </a:r>
            <a:r>
              <a:rPr lang="en-US" sz="750" dirty="0"/>
              <a:t>Bloomberg</a:t>
            </a:r>
            <a:r>
              <a:rPr lang="en-US" sz="750" dirty="0">
                <a:cs typeface="Arial" panose="020B0604020202020204" pitchFamily="34" charset="0"/>
              </a:rPr>
              <a:t>, FactSet, J.P. Morgan Credit Research, J.P. Morgan Asset Management. Indices used are Bloomberg except for emerging market debt and leveraged loans: EMD (USD): J.P. Morgan EMIGLOBAL Diversified Index; EMD (LCL): J.P. Morgan GBI-EM Global Diversified Index; EM Corp.: J.P. Morgan CEMBI Broad Diversified; Leveraged Loans: JPM Leveraged Loan Index; </a:t>
            </a:r>
            <a:r>
              <a:rPr lang="en-US" sz="750" dirty="0"/>
              <a:t>Euro IG: Bloomberg Euro Aggregate Corporate Index; Euro HY: Bloomberg Pan-European High Yield Index.</a:t>
            </a:r>
            <a:r>
              <a:rPr lang="en-US" sz="750" dirty="0">
                <a:cs typeface="Arial" panose="020B0604020202020204" pitchFamily="34" charset="0"/>
              </a:rPr>
              <a:t> Yield-to-worst is the lowest possible yield that can be received on a bond apart from the company defaulting. All sectors shown are yield-to-worst except for Municipals, which is based on the tax-equivalent yield-to-worst assuming a </a:t>
            </a:r>
            <a:r>
              <a:rPr lang="en-GB" sz="750" dirty="0"/>
              <a:t>top-income tax bracket rate of 37% plus a Medicare tax rate of 3.8%</a:t>
            </a:r>
            <a:r>
              <a:rPr lang="en-US" sz="750" dirty="0">
                <a:cs typeface="Arial" panose="020B0604020202020204" pitchFamily="34" charset="0"/>
              </a:rPr>
              <a:t>. </a:t>
            </a:r>
          </a:p>
          <a:p>
            <a:r>
              <a:rPr lang="en-US" sz="750" i="1" dirty="0">
                <a:solidFill>
                  <a:srgbClr val="000000"/>
                </a:solidFill>
              </a:rPr>
              <a:t>Guide to the Markets – U.S. </a:t>
            </a:r>
            <a:r>
              <a:rPr lang="en-US" sz="750" dirty="0"/>
              <a:t>Data are as of September 12, 2023.</a:t>
            </a:r>
          </a:p>
        </p:txBody>
      </p:sp>
      <p:sp>
        <p:nvSpPr>
          <p:cNvPr id="9" name="Footer Placeholder 3">
            <a:extLst>
              <a:ext uri="{FF2B5EF4-FFF2-40B4-BE49-F238E27FC236}">
                <a16:creationId xmlns:a16="http://schemas.microsoft.com/office/drawing/2014/main" id="{2036F4CE-EE8C-4B33-92FF-362B93DD728A}"/>
              </a:ext>
            </a:extLst>
          </p:cNvPr>
          <p:cNvSpPr txBox="1">
            <a:spLocks/>
          </p:cNvSpPr>
          <p:nvPr/>
        </p:nvSpPr>
        <p:spPr>
          <a:xfrm>
            <a:off x="8497699"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41</a:t>
            </a:r>
          </a:p>
        </p:txBody>
      </p:sp>
      <p:sp>
        <p:nvSpPr>
          <p:cNvPr id="38" name="Rectangle: Rounded Corners 7">
            <a:extLst>
              <a:ext uri="{FF2B5EF4-FFF2-40B4-BE49-F238E27FC236}">
                <a16:creationId xmlns:a16="http://schemas.microsoft.com/office/drawing/2014/main" id="{95709890-EC27-41B3-BD3A-D0512CC55B13}"/>
              </a:ext>
            </a:extLst>
          </p:cNvPr>
          <p:cNvSpPr/>
          <p:nvPr/>
        </p:nvSpPr>
        <p:spPr>
          <a:xfrm rot="16200000">
            <a:off x="-300585" y="3029351"/>
            <a:ext cx="1231904" cy="220589"/>
          </a:xfrm>
          <a:prstGeom prst="roundRect">
            <a:avLst>
              <a:gd name="adj" fmla="val 50000"/>
            </a:avLst>
          </a:prstGeom>
          <a:solidFill>
            <a:schemeClr val="accent5"/>
          </a:solidFill>
          <a:ln w="9525" cap="sq">
            <a:solidFill>
              <a:schemeClr val="bg1"/>
            </a:solid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Fixed Income</a:t>
            </a:r>
          </a:p>
        </p:txBody>
      </p:sp>
      <p:pic>
        <p:nvPicPr>
          <p:cNvPr id="3" name="Picture 2">
            <a:extLst>
              <a:ext uri="{FF2B5EF4-FFF2-40B4-BE49-F238E27FC236}">
                <a16:creationId xmlns:a16="http://schemas.microsoft.com/office/drawing/2014/main" id="{E5307017-6B05-9EFB-00C5-ECA3029FB698}"/>
              </a:ext>
            </a:extLst>
          </p:cNvPr>
          <p:cNvPicPr>
            <a:picLocks noChangeAspect="1"/>
          </p:cNvPicPr>
          <p:nvPr/>
        </p:nvPicPr>
        <p:blipFill>
          <a:blip r:embed="rId2"/>
          <a:stretch>
            <a:fillRect/>
          </a:stretch>
        </p:blipFill>
        <p:spPr>
          <a:xfrm>
            <a:off x="762000" y="1206500"/>
            <a:ext cx="8229600" cy="4641338"/>
          </a:xfrm>
          <a:prstGeom prst="rect">
            <a:avLst/>
          </a:prstGeom>
        </p:spPr>
      </p:pic>
    </p:spTree>
    <p:extLst>
      <p:ext uri="{BB962C8B-B14F-4D97-AF65-F5344CB8AC3E}">
        <p14:creationId xmlns:p14="http://schemas.microsoft.com/office/powerpoint/2010/main" val="294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Residential real estate</a:t>
            </a:r>
            <a:endParaRPr lang="en-US" dirty="0"/>
          </a:p>
        </p:txBody>
      </p:sp>
      <p:sp>
        <p:nvSpPr>
          <p:cNvPr id="5" name="Text Placeholder 4"/>
          <p:cNvSpPr>
            <a:spLocks noGrp="1"/>
          </p:cNvSpPr>
          <p:nvPr>
            <p:ph type="body" sz="quarter" idx="25"/>
          </p:nvPr>
        </p:nvSpPr>
        <p:spPr>
          <a:xfrm>
            <a:off x="762001" y="5968604"/>
            <a:ext cx="6784975" cy="343556"/>
          </a:xfrm>
        </p:spPr>
        <p:txBody>
          <a:bodyPr/>
          <a:lstStyle/>
          <a:p>
            <a:r>
              <a:rPr lang="en-US" dirty="0"/>
              <a:t>Source: U.S. Census Bureau, U.S. National Association of Realtors, J.P. Morgan Asset Management. *Inventory of new and existing single family homes for sale is seasonally adjusted by J.P. Morgan Asset Management. </a:t>
            </a:r>
          </a:p>
          <a:p>
            <a:r>
              <a:rPr lang="en-US" i="1" dirty="0"/>
              <a:t>Guide to the Markets – U.S. </a:t>
            </a:r>
            <a:r>
              <a:rPr lang="en-US" dirty="0"/>
              <a:t>Data are as of September 12, 2023. </a:t>
            </a:r>
            <a:endParaRPr lang="en-US" sz="684" dirty="0"/>
          </a:p>
        </p:txBody>
      </p:sp>
      <p:sp>
        <p:nvSpPr>
          <p:cNvPr id="6" name="Date Placeholder 5"/>
          <p:cNvSpPr>
            <a:spLocks noGrp="1"/>
          </p:cNvSpPr>
          <p:nvPr>
            <p:ph type="dt" sz="half" idx="26"/>
          </p:nvPr>
        </p:nvSpPr>
        <p:spPr/>
        <p:txBody>
          <a:bodyPr/>
          <a:lstStyle/>
          <a:p>
            <a:r>
              <a:rPr lang="en-US" dirty="0">
                <a:solidFill>
                  <a:srgbClr val="000000"/>
                </a:solidFill>
              </a:rPr>
              <a:t>GTM</a:t>
            </a:r>
          </a:p>
        </p:txBody>
      </p:sp>
      <p:sp>
        <p:nvSpPr>
          <p:cNvPr id="7" name="Footer Placeholder 6"/>
          <p:cNvSpPr>
            <a:spLocks noGrp="1"/>
          </p:cNvSpPr>
          <p:nvPr>
            <p:ph type="ftr" sz="quarter" idx="27"/>
          </p:nvPr>
        </p:nvSpPr>
        <p:spPr/>
        <p:txBody>
          <a:bodyPr/>
          <a:lstStyle/>
          <a:p>
            <a:r>
              <a:rPr lang="en-US" dirty="0">
                <a:solidFill>
                  <a:srgbClr val="000000"/>
                </a:solidFill>
              </a:rPr>
              <a:t>U.S.</a:t>
            </a:r>
          </a:p>
        </p:txBody>
      </p:sp>
      <p:sp>
        <p:nvSpPr>
          <p:cNvPr id="22" name="Rectangle: Rounded Corners 16">
            <a:extLst>
              <a:ext uri="{FF2B5EF4-FFF2-40B4-BE49-F238E27FC236}">
                <a16:creationId xmlns:a16="http://schemas.microsoft.com/office/drawing/2014/main" id="{7A20B264-D4D1-420F-A619-29B6BCF475A3}"/>
              </a:ext>
            </a:extLst>
          </p:cNvPr>
          <p:cNvSpPr/>
          <p:nvPr/>
        </p:nvSpPr>
        <p:spPr>
          <a:xfrm rot="16200000">
            <a:off x="-300586" y="2379214"/>
            <a:ext cx="1231904" cy="220589"/>
          </a:xfrm>
          <a:prstGeom prst="roundRect">
            <a:avLst>
              <a:gd name="adj" fmla="val 50000"/>
            </a:avLst>
          </a:prstGeom>
          <a:solidFill>
            <a:srgbClr val="0092F9"/>
          </a:solidFill>
          <a:ln w="9525" cap="sq">
            <a:noFill/>
            <a:miter lim="800000"/>
          </a:ln>
          <a:effectLst/>
        </p:spPr>
        <p:txBody>
          <a:bodyPr lIns="0" tIns="0" rIns="0" bIns="0" rtlCol="0" anchor="ctr"/>
          <a:lstStyle/>
          <a:p>
            <a:pPr algn="ctr" defTabSz="862011">
              <a:defRPr/>
            </a:pPr>
            <a:r>
              <a:rPr lang="en-US" sz="1100" kern="0" dirty="0">
                <a:solidFill>
                  <a:srgbClr val="FFFFFF"/>
                </a:solidFill>
                <a:latin typeface="JPM AM Pro" panose="020B0503040102020003" pitchFamily="34" charset="0"/>
              </a:rPr>
              <a:t>Economy</a:t>
            </a:r>
          </a:p>
        </p:txBody>
      </p:sp>
      <p:sp>
        <p:nvSpPr>
          <p:cNvPr id="15" name="Footer Placeholder 3">
            <a:extLst>
              <a:ext uri="{FF2B5EF4-FFF2-40B4-BE49-F238E27FC236}">
                <a16:creationId xmlns:a16="http://schemas.microsoft.com/office/drawing/2014/main" id="{2036F4CE-EE8C-4B33-92FF-362B93DD728A}"/>
              </a:ext>
            </a:extLst>
          </p:cNvPr>
          <p:cNvSpPr txBox="1">
            <a:spLocks/>
          </p:cNvSpPr>
          <p:nvPr/>
        </p:nvSpPr>
        <p:spPr>
          <a:xfrm>
            <a:off x="8497493" y="670075"/>
            <a:ext cx="430378" cy="314867"/>
          </a:xfrm>
          <a:prstGeom prst="rect">
            <a:avLst/>
          </a:prstGeom>
        </p:spPr>
        <p:txBody>
          <a:bodyPr vert="horz" lIns="0" tIns="0" rIns="0" bIns="0" rtlCol="0" anchor="ctr"/>
          <a:lstStyle>
            <a:defPPr>
              <a:defRPr lang="en-US"/>
            </a:defPPr>
            <a:lvl1pPr marL="0" algn="ctr" defTabSz="1042873" rtl="0" eaLnBrk="1" latinLnBrk="0" hangingPunct="1">
              <a:defRPr sz="1600" kern="1200" cap="all" spc="-33" baseline="0">
                <a:solidFill>
                  <a:schemeClr val="tx1"/>
                </a:solidFill>
                <a:latin typeface="+mn-lt"/>
                <a:ea typeface="+mn-ea"/>
                <a:cs typeface="+mn-cs"/>
              </a:defRPr>
            </a:lvl1pPr>
            <a:lvl2pPr marL="521437" algn="l" defTabSz="1042873" rtl="0" eaLnBrk="1" latinLnBrk="0" hangingPunct="1">
              <a:defRPr sz="2053" kern="1200">
                <a:solidFill>
                  <a:schemeClr val="tx1"/>
                </a:solidFill>
                <a:latin typeface="+mn-lt"/>
                <a:ea typeface="+mn-ea"/>
                <a:cs typeface="+mn-cs"/>
              </a:defRPr>
            </a:lvl2pPr>
            <a:lvl3pPr marL="1042873" algn="l" defTabSz="1042873" rtl="0" eaLnBrk="1" latinLnBrk="0" hangingPunct="1">
              <a:defRPr sz="2053" kern="1200">
                <a:solidFill>
                  <a:schemeClr val="tx1"/>
                </a:solidFill>
                <a:latin typeface="+mn-lt"/>
                <a:ea typeface="+mn-ea"/>
                <a:cs typeface="+mn-cs"/>
              </a:defRPr>
            </a:lvl3pPr>
            <a:lvl4pPr marL="1564310" algn="l" defTabSz="1042873" rtl="0" eaLnBrk="1" latinLnBrk="0" hangingPunct="1">
              <a:defRPr sz="2053" kern="1200">
                <a:solidFill>
                  <a:schemeClr val="tx1"/>
                </a:solidFill>
                <a:latin typeface="+mn-lt"/>
                <a:ea typeface="+mn-ea"/>
                <a:cs typeface="+mn-cs"/>
              </a:defRPr>
            </a:lvl4pPr>
            <a:lvl5pPr marL="2085746" algn="l" defTabSz="1042873" rtl="0" eaLnBrk="1" latinLnBrk="0" hangingPunct="1">
              <a:defRPr sz="2053" kern="1200">
                <a:solidFill>
                  <a:schemeClr val="tx1"/>
                </a:solidFill>
                <a:latin typeface="+mn-lt"/>
                <a:ea typeface="+mn-ea"/>
                <a:cs typeface="+mn-cs"/>
              </a:defRPr>
            </a:lvl5pPr>
            <a:lvl6pPr marL="2607183" algn="l" defTabSz="1042873" rtl="0" eaLnBrk="1" latinLnBrk="0" hangingPunct="1">
              <a:defRPr sz="2053" kern="1200">
                <a:solidFill>
                  <a:schemeClr val="tx1"/>
                </a:solidFill>
                <a:latin typeface="+mn-lt"/>
                <a:ea typeface="+mn-ea"/>
                <a:cs typeface="+mn-cs"/>
              </a:defRPr>
            </a:lvl6pPr>
            <a:lvl7pPr marL="3128620" algn="l" defTabSz="1042873" rtl="0" eaLnBrk="1" latinLnBrk="0" hangingPunct="1">
              <a:defRPr sz="2053" kern="1200">
                <a:solidFill>
                  <a:schemeClr val="tx1"/>
                </a:solidFill>
                <a:latin typeface="+mn-lt"/>
                <a:ea typeface="+mn-ea"/>
                <a:cs typeface="+mn-cs"/>
              </a:defRPr>
            </a:lvl7pPr>
            <a:lvl8pPr marL="3650056" algn="l" defTabSz="1042873" rtl="0" eaLnBrk="1" latinLnBrk="0" hangingPunct="1">
              <a:defRPr sz="2053" kern="1200">
                <a:solidFill>
                  <a:schemeClr val="tx1"/>
                </a:solidFill>
                <a:latin typeface="+mn-lt"/>
                <a:ea typeface="+mn-ea"/>
                <a:cs typeface="+mn-cs"/>
              </a:defRPr>
            </a:lvl8pPr>
            <a:lvl9pPr marL="4171493" algn="l" defTabSz="1042873" rtl="0" eaLnBrk="1" latinLnBrk="0" hangingPunct="1">
              <a:defRPr sz="2053" kern="1200">
                <a:solidFill>
                  <a:schemeClr val="tx1"/>
                </a:solidFill>
                <a:latin typeface="+mn-lt"/>
                <a:ea typeface="+mn-ea"/>
                <a:cs typeface="+mn-cs"/>
              </a:defRPr>
            </a:lvl9pPr>
          </a:lstStyle>
          <a:p>
            <a:r>
              <a:rPr lang="en-US" sz="1200" dirty="0">
                <a:solidFill>
                  <a:srgbClr val="000000"/>
                </a:solidFill>
                <a:latin typeface="JPM AM Pro" panose="020B0503040102020003" pitchFamily="34" charset="0"/>
              </a:rPr>
              <a:t>22</a:t>
            </a:r>
          </a:p>
        </p:txBody>
      </p:sp>
      <p:pic>
        <p:nvPicPr>
          <p:cNvPr id="3" name="Picture 2">
            <a:extLst>
              <a:ext uri="{FF2B5EF4-FFF2-40B4-BE49-F238E27FC236}">
                <a16:creationId xmlns:a16="http://schemas.microsoft.com/office/drawing/2014/main" id="{DAB626AB-CDC9-0B01-5839-6C81C24EFECB}"/>
              </a:ext>
            </a:extLst>
          </p:cNvPr>
          <p:cNvPicPr>
            <a:picLocks noChangeAspect="1"/>
          </p:cNvPicPr>
          <p:nvPr/>
        </p:nvPicPr>
        <p:blipFill>
          <a:blip r:embed="rId3"/>
          <a:stretch>
            <a:fillRect/>
          </a:stretch>
        </p:blipFill>
        <p:spPr>
          <a:xfrm>
            <a:off x="762000" y="1206500"/>
            <a:ext cx="8229600" cy="4631499"/>
          </a:xfrm>
          <a:prstGeom prst="rect">
            <a:avLst/>
          </a:prstGeom>
        </p:spPr>
      </p:pic>
    </p:spTree>
    <p:extLst>
      <p:ext uri="{BB962C8B-B14F-4D97-AF65-F5344CB8AC3E}">
        <p14:creationId xmlns:p14="http://schemas.microsoft.com/office/powerpoint/2010/main" val="4124519158"/>
      </p:ext>
    </p:extLst>
  </p:cSld>
  <p:clrMapOvr>
    <a:masterClrMapping/>
  </p:clrMapOvr>
</p:sld>
</file>

<file path=ppt/theme/theme1.xml><?xml version="1.0" encoding="utf-8"?>
<a:theme xmlns:a="http://schemas.openxmlformats.org/drawingml/2006/main" name="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bodyPr vert="horz" lIns="0" tIns="0" rIns="0" bIns="0" rtlCol="0" anchor="ctr"/>
      <a:lstStyle>
        <a:defPPr>
          <a:defRPr sz="1200" dirty="0" smtClean="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2.xml><?xml version="1.0" encoding="utf-8"?>
<a:theme xmlns:a="http://schemas.openxmlformats.org/drawingml/2006/main" name="2_JPM Asset Management">
  <a:themeElements>
    <a:clrScheme name="JPM-AM-GTM-101121">
      <a:dk1>
        <a:srgbClr val="000000"/>
      </a:dk1>
      <a:lt1>
        <a:srgbClr val="FFFFFF"/>
      </a:lt1>
      <a:dk2>
        <a:srgbClr val="21292E"/>
      </a:dk2>
      <a:lt2>
        <a:srgbClr val="F5F7F8"/>
      </a:lt2>
      <a:accent1>
        <a:srgbClr val="565A5D"/>
      </a:accent1>
      <a:accent2>
        <a:srgbClr val="0092F9"/>
      </a:accent2>
      <a:accent3>
        <a:srgbClr val="00A16D"/>
      </a:accent3>
      <a:accent4>
        <a:srgbClr val="6F44BB"/>
      </a:accent4>
      <a:accent5>
        <a:srgbClr val="00458A"/>
      </a:accent5>
      <a:accent6>
        <a:srgbClr val="7DA12E"/>
      </a:accent6>
      <a:hlink>
        <a:srgbClr val="00458A"/>
      </a:hlink>
      <a:folHlink>
        <a:srgbClr val="0092F9"/>
      </a:folHlink>
    </a:clrScheme>
    <a:fontScheme name="Arial">
      <a:majorFont>
        <a:latin typeface="Arial"/>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6350" cap="rnd">
          <a:solidFill>
            <a:schemeClr val="tx1"/>
          </a:solidFill>
          <a:prstDash val="solid"/>
          <a:round/>
        </a:ln>
      </a:spPr>
      <a:bodyPr/>
      <a:lstStyle/>
      <a:style>
        <a:lnRef idx="1">
          <a:schemeClr val="accent1"/>
        </a:lnRef>
        <a:fillRef idx="0">
          <a:schemeClr val="accent1"/>
        </a:fillRef>
        <a:effectRef idx="0">
          <a:srgbClr val="000000"/>
        </a:effectRef>
        <a:fontRef idx="minor">
          <a:schemeClr val="bg1"/>
        </a:fontRef>
      </a:style>
    </a:lnDef>
    <a:txDef>
      <a:spPr/>
      <a:bodyPr vert="horz" lIns="0" tIns="0" rIns="0" bIns="0" rtlCol="0" anchor="ctr"/>
      <a:lstStyle>
        <a:defPPr>
          <a:defRPr sz="1200" dirty="0" smtClean="0"/>
        </a:defPPr>
      </a:lstStyle>
    </a:txDef>
  </a:objectDefaults>
  <a:extraClrSchemeLst/>
  <a:custClrLst>
    <a:custClr name="Teal 50">
      <a:srgbClr val="DBF5F7"/>
    </a:custClr>
    <a:custClr name="Gray 50">
      <a:srgbClr val="F5F7F8"/>
    </a:custClr>
    <a:custClr name="Gray 100">
      <a:srgbClr val="E2E4E5"/>
    </a:custClr>
    <a:custClr name="Gray 200">
      <a:srgbClr val="C5C7C9"/>
    </a:custClr>
    <a:custClr name="Gray 300">
      <a:srgbClr val="ABADAF"/>
    </a:custClr>
    <a:custClr name="Gray 400">
      <a:srgbClr val="8C8E90"/>
    </a:custClr>
    <a:custClr name="Gray 500">
      <a:srgbClr val="565A5D"/>
    </a:custClr>
    <a:custClr name="Gray 600">
      <a:srgbClr val="41464A"/>
    </a:custClr>
    <a:custClr name="Gray 700">
      <a:srgbClr val="21292E"/>
    </a:custClr>
    <a:custClr name="Black">
      <a:srgbClr val="000000"/>
    </a:custClr>
    <a:custClr name="Blue 100">
      <a:srgbClr val="70C4FF"/>
    </a:custClr>
    <a:custClr name="Yellow 100">
      <a:srgbClr val="FFD57D"/>
    </a:custClr>
    <a:custClr name="Green 100">
      <a:srgbClr val="64D9B4"/>
    </a:custClr>
    <a:custClr name="Violet 100">
      <a:srgbClr val="BB99FF"/>
    </a:custClr>
    <a:custClr name="Olive 100">
      <a:srgbClr val="B7DE6F"/>
    </a:custClr>
    <a:custClr name="Clementine 100">
      <a:srgbClr val="FFA459"/>
    </a:custClr>
    <a:custClr name="Quartz 100">
      <a:srgbClr val="EA8EF5"/>
    </a:custClr>
    <a:custClr name="Topaz 100">
      <a:srgbClr val="5ECCEB"/>
    </a:custClr>
    <a:custClr name="Warm Grey 100">
      <a:srgbClr val="BDB0B0"/>
    </a:custClr>
    <a:custClr name="Red 100">
      <a:srgbClr val="FF8A8A"/>
    </a:custClr>
    <a:custClr name="Blue 200">
      <a:srgbClr val="0092F9"/>
    </a:custClr>
    <a:custClr name="Yellow 200">
      <a:srgbClr val="FFBE37"/>
    </a:custClr>
    <a:custClr name="Green 200">
      <a:srgbClr val="00A16D"/>
    </a:custClr>
    <a:custClr name="Violet 200">
      <a:srgbClr val="9660F5"/>
    </a:custClr>
    <a:custClr name="Olive 200">
      <a:srgbClr val="7DA12E"/>
    </a:custClr>
    <a:custClr name="Clementine 200">
      <a:srgbClr val="EB7200"/>
    </a:custClr>
    <a:custClr name="Quartz 200">
      <a:srgbClr val="DB5BF0"/>
    </a:custClr>
    <a:custClr name="Topaz 200">
      <a:srgbClr val="009EC2"/>
    </a:custClr>
    <a:custClr name="Warm Grey 200">
      <a:srgbClr val="968B8B"/>
    </a:custClr>
    <a:custClr name="Red 200">
      <a:srgbClr val="F24141"/>
    </a:custClr>
    <a:custClr name="Blue 300">
      <a:srgbClr val="006CC2"/>
    </a:custClr>
    <a:custClr name="Yellow 300">
      <a:srgbClr val="B37E1B"/>
    </a:custClr>
    <a:custClr name="Green 300">
      <a:srgbClr val="00734D"/>
    </a:custClr>
    <a:custClr name="Violet 300">
      <a:srgbClr val="764CBF"/>
    </a:custClr>
    <a:custClr name="Olive 300">
      <a:srgbClr val="5A7A14"/>
    </a:custClr>
    <a:custClr name="Clementine 300">
      <a:srgbClr val="AD4E00"/>
    </a:custClr>
    <a:custClr name="Quartz 300">
      <a:srgbClr val="A022B5"/>
    </a:custClr>
    <a:custClr name="Topaz 300">
      <a:srgbClr val="007994"/>
    </a:custClr>
    <a:custClr name="Warm Grey 300">
      <a:srgbClr val="726969"/>
    </a:custClr>
    <a:custClr name="Red 300">
      <a:srgbClr val="B31E1E"/>
    </a:custClr>
    <a:custClr name="Blue 400">
      <a:srgbClr val="00458A"/>
    </a:custClr>
    <a:custClr name="Yellow 400">
      <a:srgbClr val="663D00"/>
    </a:custClr>
    <a:custClr name="Green 400">
      <a:srgbClr val="004F31"/>
    </a:custClr>
    <a:custClr name="Violet 400">
      <a:srgbClr val="482880"/>
    </a:custClr>
    <a:custClr name="Olive 400">
      <a:srgbClr val="435914"/>
    </a:custClr>
    <a:custClr name="Clementine 400">
      <a:srgbClr val="783200"/>
    </a:custClr>
    <a:custClr name="Quartz 400">
      <a:srgbClr val="6D167A"/>
    </a:custClr>
    <a:custClr name="Topaz 400">
      <a:srgbClr val="005366"/>
    </a:custClr>
    <a:custClr name="Warm Grey 400">
      <a:srgbClr val="4D4747"/>
    </a:custClr>
    <a:custClr name="Red 400">
      <a:srgbClr val="800000"/>
    </a:custClr>
    <a:custClr name="Teal 200">
      <a:srgbClr val="096183"/>
    </a:custClr>
  </a:custClrLst>
  <a:extLst>
    <a:ext uri="{05A4C25C-085E-4340-85A3-A5531E510DB2}">
      <thm15:themeFamily xmlns:thm15="http://schemas.microsoft.com/office/thememl/2012/main" name="JPM PB PowerPoint 4x3 Basic 01Sep2021" id="{8D167375-8245-49EF-96EF-30E0FF4FB801}" vid="{5EE178F2-B955-4CCE-A8E3-8D4E73A298A5}"/>
    </a:ext>
  </a:extLst>
</a:theme>
</file>

<file path=ppt/theme/theme3.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ppt/theme/theme4.xml><?xml version="1.0" encoding="utf-8"?>
<a:theme xmlns:a="http://schemas.openxmlformats.org/drawingml/2006/main" name="JPM Private Bank">
  <a:themeElements>
    <a:clrScheme name="JPM Private Bank Colors">
      <a:dk1>
        <a:srgbClr val="000000"/>
      </a:dk1>
      <a:lt1>
        <a:srgbClr val="FFFFFF"/>
      </a:lt1>
      <a:dk2>
        <a:srgbClr val="936846"/>
      </a:dk2>
      <a:lt2>
        <a:srgbClr val="48E3A8"/>
      </a:lt2>
      <a:accent1>
        <a:srgbClr val="002F6C"/>
      </a:accent1>
      <a:accent2>
        <a:srgbClr val="B179CF"/>
      </a:accent2>
      <a:accent3>
        <a:srgbClr val="642F6C"/>
      </a:accent3>
      <a:accent4>
        <a:srgbClr val="2B9AB3"/>
      </a:accent4>
      <a:accent5>
        <a:srgbClr val="E26E00"/>
      </a:accent5>
      <a:accent6>
        <a:srgbClr val="CB3866"/>
      </a:accent6>
      <a:hlink>
        <a:srgbClr val="002F6C"/>
      </a:hlink>
      <a:folHlink>
        <a:srgbClr val="002F6C"/>
      </a:folHlink>
    </a:clrScheme>
    <a:fontScheme name="JPM Private Bank Fonts">
      <a:majorFont>
        <a:latin typeface="Times New Roman"/>
        <a:ea typeface=""/>
        <a:cs typeface=""/>
      </a:majorFont>
      <a:minorFont>
        <a:latin typeface="Arial"/>
        <a:ea typeface=""/>
        <a:cs typeface=""/>
      </a:minorFont>
    </a:fontScheme>
    <a:fmtScheme name="JPM Private Bank Effects">
      <a:fillStyleLst>
        <a:solidFill>
          <a:schemeClr val="phClr"/>
        </a:solidFill>
        <a:solidFill>
          <a:schemeClr val="phClr"/>
        </a:solidFill>
        <a:solidFill>
          <a:schemeClr val="phClr"/>
        </a:solidFill>
      </a:fillStyleLst>
      <a:lnStyleLst>
        <a:ln w="12700" cap="sq" cmpd="sng" algn="ctr">
          <a:solidFill>
            <a:schemeClr val="phClr"/>
          </a:solidFill>
          <a:prstDash val="solid"/>
          <a:miter lim="800000"/>
        </a:ln>
        <a:ln w="12700" cap="sq" cmpd="sng" algn="ctr">
          <a:solidFill>
            <a:schemeClr val="phClr"/>
          </a:solidFill>
          <a:prstDash val="solid"/>
          <a:miter lim="800000"/>
        </a:ln>
        <a:ln w="12700" cap="sq" cmpd="sng" algn="ctr">
          <a:solidFill>
            <a:schemeClr val="phClr"/>
          </a:solidFill>
          <a:prstDash val="solid"/>
          <a:miter lim="800000"/>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w="12700" cap="sq">
          <a:miter lim="800000"/>
        </a:ln>
      </a:spPr>
      <a:bodyPr/>
      <a:lstStyle>
        <a:defPPr algn="ctr">
          <a:lnSpc>
            <a:spcPct val="100000"/>
          </a:lnSpc>
          <a:defRPr sz="1000"/>
        </a:defPPr>
      </a:lstStyle>
      <a:style>
        <a:lnRef idx="0">
          <a:schemeClr val="accent1"/>
        </a:lnRef>
        <a:fillRef idx="1">
          <a:schemeClr val="accent1"/>
        </a:fillRef>
        <a:effectRef idx="0">
          <a:srgbClr val="000000"/>
        </a:effectRef>
        <a:fontRef idx="minor">
          <a:schemeClr val="bg1"/>
        </a:fontRef>
      </a:style>
    </a:spDef>
    <a:lnDef>
      <a:spPr>
        <a:ln w="12700" cap="sq">
          <a:miter lim="800000"/>
        </a:ln>
      </a:spPr>
      <a:bodyPr/>
      <a:lstStyle/>
      <a:style>
        <a:lnRef idx="1">
          <a:schemeClr val="accent1"/>
        </a:lnRef>
        <a:fillRef idx="0">
          <a:schemeClr val="accent1"/>
        </a:fillRef>
        <a:effectRef idx="0">
          <a:srgbClr val="000000"/>
        </a:effectRef>
        <a:fontRef idx="minor">
          <a:schemeClr val="bg1"/>
        </a:fontRef>
      </a:style>
    </a:lnDef>
    <a:txDef>
      <a:spPr>
        <a:noFill/>
      </a:spPr>
      <a:bodyPr wrap="square" lIns="0" tIns="0" rIns="0" bIns="0" rtlCol="0">
        <a:noAutofit/>
      </a:bodyPr>
      <a:lstStyle>
        <a:defPPr marL="137160" indent="-137160">
          <a:lnSpc>
            <a:spcPct val="100000"/>
          </a:lnSpc>
          <a:spcBef>
            <a:spcPts val="900"/>
          </a:spcBef>
          <a:buSzPct val="100000"/>
          <a:buFont typeface="Arial"/>
          <a:buChar char="•"/>
          <a:defRPr sz="1000"/>
        </a:defPPr>
      </a:lstStyle>
    </a:txDef>
  </a:objectDefaults>
  <a:extraClrSchemeLst/>
  <a:custClrLst>
    <a:custClr name="White">
      <a:srgbClr val="FFFFFF"/>
    </a:custClr>
    <a:custClr name="Gray 50">
      <a:srgbClr val="F5F7F8"/>
    </a:custClr>
    <a:custClr name="Gray 100">
      <a:srgbClr val="ECEFF1"/>
    </a:custClr>
    <a:custClr name="Gray 200">
      <a:srgbClr val="E2E4E5"/>
    </a:custClr>
    <a:custClr name="Gray 300">
      <a:srgbClr val="C1C3C3"/>
    </a:custClr>
    <a:custClr name="Gray 700">
      <a:srgbClr val="474C50"/>
    </a:custClr>
    <a:custClr name="Black">
      <a:srgbClr val="000000"/>
    </a:custClr>
    <a:custClr name="Mint">
      <a:srgbClr val="48E3A8"/>
    </a:custClr>
    <a:custClr name="Brown 500">
      <a:srgbClr val="936846"/>
    </a:custClr>
    <a:custClr name="Brown 400">
      <a:srgbClr val="AF8462"/>
    </a:custClr>
    <a:custClr name="Blue 800">
      <a:srgbClr val="002F6C"/>
    </a:custClr>
    <a:custClr name="Quartz 400">
      <a:srgbClr val="B179CF"/>
    </a:custClr>
    <a:custClr name="Quartz 800">
      <a:srgbClr val="642F6C"/>
    </a:custClr>
    <a:custClr name="Topaz 400">
      <a:srgbClr val="2B9AB3"/>
    </a:custClr>
    <a:custClr name="Clementine 400">
      <a:srgbClr val="E26E00"/>
    </a:custClr>
    <a:custClr name="Pinot 500">
      <a:srgbClr val="CB3866"/>
    </a:custClr>
    <a:custClr name="Emerald 800">
      <a:srgbClr val="004B26"/>
    </a:custClr>
    <a:custClr name="Cedar 400">
      <a:srgbClr val="BA7979"/>
    </a:custClr>
    <a:custClr name="Clay 700">
      <a:srgbClr val="922709"/>
    </a:custClr>
    <a:custClr name="Clay 400">
      <a:srgbClr val="CB7251"/>
    </a:custClr>
    <a:custClr name="Emerald 500">
      <a:srgbClr val="008259"/>
    </a:custClr>
    <a:custClr name="Gold 300">
      <a:srgbClr val="F1B434"/>
    </a:custClr>
    <a:custClr name="Ruby 700">
      <a:srgbClr val="A50034"/>
    </a:custClr>
  </a:custClrLst>
</a:theme>
</file>

<file path=docProps/app.xml><?xml version="1.0" encoding="utf-8"?>
<Properties xmlns="http://schemas.openxmlformats.org/officeDocument/2006/extended-properties" xmlns:vt="http://schemas.openxmlformats.org/officeDocument/2006/docPropsVTypes">
  <Template/>
  <TotalTime>95</TotalTime>
  <Words>5624</Words>
  <Application>Microsoft Office PowerPoint</Application>
  <PresentationFormat>On-screen Show (4:3)</PresentationFormat>
  <Paragraphs>216</Paragraphs>
  <Slides>18</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Arial Narrow</vt:lpstr>
      <vt:lpstr>Calibri</vt:lpstr>
      <vt:lpstr>JPM AM Pro</vt:lpstr>
      <vt:lpstr>JPM AM Pro Light</vt:lpstr>
      <vt:lpstr>Times New Roman</vt:lpstr>
      <vt:lpstr>JPM Asset Management</vt:lpstr>
      <vt:lpstr>2_JPM Asset Management</vt:lpstr>
      <vt:lpstr>Guide to the Markets®</vt:lpstr>
      <vt:lpstr>60/40 annual returns</vt:lpstr>
      <vt:lpstr>Bloomberg U.S. Agg. annual returns and intra-year declines</vt:lpstr>
      <vt:lpstr>The Fed and interest rates</vt:lpstr>
      <vt:lpstr>Inflation components</vt:lpstr>
      <vt:lpstr>Yield curve</vt:lpstr>
      <vt:lpstr>CD rates and other investment opportunities</vt:lpstr>
      <vt:lpstr>Fixed income valuations</vt:lpstr>
      <vt:lpstr>Residential real estate</vt:lpstr>
      <vt:lpstr>Consumer finances</vt:lpstr>
      <vt:lpstr>Consumer saving and borrowing</vt:lpstr>
      <vt:lpstr>Consumer confidence and the stock market</vt:lpstr>
      <vt:lpstr>Asset class returns</vt:lpstr>
      <vt:lpstr>Annual returns and intra-year declines</vt:lpstr>
      <vt:lpstr>Time, diversification and the volatility of returns</vt:lpstr>
      <vt:lpstr>J.P. Morgan Asset Management – Index definitions</vt:lpstr>
      <vt:lpstr>J.P. Morgan Asset Management – Definitions</vt:lpstr>
      <vt:lpstr>J.P. Morgan Asset Management – Risks &amp; disclosures</vt:lpstr>
    </vt:vector>
  </TitlesOfParts>
  <Manager/>
  <Company>J.P. Morgan Asset Management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J.P. Morgan Asset Management</dc:title>
  <dc:subject/>
  <dc:creator>J.P. Morgan Asset Management</dc:creator>
  <cp:keywords/>
  <dc:description/>
  <cp:lastModifiedBy>Michelle Velotta</cp:lastModifiedBy>
  <cp:revision>2020</cp:revision>
  <cp:lastPrinted>2021-07-20T16:20:05Z</cp:lastPrinted>
  <dcterms:created xsi:type="dcterms:W3CDTF">2021-06-09T17:27:39Z</dcterms:created>
  <dcterms:modified xsi:type="dcterms:W3CDTF">2023-09-14T15:21:00Z</dcterms:modified>
  <cp:category/>
</cp:coreProperties>
</file>